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8" r:id="rId1"/>
  </p:sldMasterIdLst>
  <p:notesMasterIdLst>
    <p:notesMasterId r:id="rId126"/>
  </p:notesMasterIdLst>
  <p:handoutMasterIdLst>
    <p:handoutMasterId r:id="rId127"/>
  </p:handoutMasterIdLst>
  <p:sldIdLst>
    <p:sldId id="256" r:id="rId2"/>
    <p:sldId id="433" r:id="rId3"/>
    <p:sldId id="258" r:id="rId4"/>
    <p:sldId id="259" r:id="rId5"/>
    <p:sldId id="509" r:id="rId6"/>
    <p:sldId id="307" r:id="rId7"/>
    <p:sldId id="327" r:id="rId8"/>
    <p:sldId id="308" r:id="rId9"/>
    <p:sldId id="309" r:id="rId10"/>
    <p:sldId id="310" r:id="rId11"/>
    <p:sldId id="311" r:id="rId12"/>
    <p:sldId id="312" r:id="rId13"/>
    <p:sldId id="510" r:id="rId14"/>
    <p:sldId id="260" r:id="rId15"/>
    <p:sldId id="314" r:id="rId16"/>
    <p:sldId id="434" r:id="rId17"/>
    <p:sldId id="313" r:id="rId18"/>
    <p:sldId id="323" r:id="rId19"/>
    <p:sldId id="324" r:id="rId20"/>
    <p:sldId id="326" r:id="rId21"/>
    <p:sldId id="322" r:id="rId22"/>
    <p:sldId id="315" r:id="rId23"/>
    <p:sldId id="325" r:id="rId24"/>
    <p:sldId id="316" r:id="rId25"/>
    <p:sldId id="511" r:id="rId26"/>
    <p:sldId id="317" r:id="rId27"/>
    <p:sldId id="329" r:id="rId28"/>
    <p:sldId id="357" r:id="rId29"/>
    <p:sldId id="332" r:id="rId30"/>
    <p:sldId id="330" r:id="rId31"/>
    <p:sldId id="449" r:id="rId32"/>
    <p:sldId id="464" r:id="rId33"/>
    <p:sldId id="436" r:id="rId34"/>
    <p:sldId id="448" r:id="rId35"/>
    <p:sldId id="443" r:id="rId36"/>
    <p:sldId id="446" r:id="rId37"/>
    <p:sldId id="450" r:id="rId38"/>
    <p:sldId id="444" r:id="rId39"/>
    <p:sldId id="451" r:id="rId40"/>
    <p:sldId id="453" r:id="rId41"/>
    <p:sldId id="452" r:id="rId42"/>
    <p:sldId id="454" r:id="rId43"/>
    <p:sldId id="458" r:id="rId44"/>
    <p:sldId id="459" r:id="rId45"/>
    <p:sldId id="455" r:id="rId46"/>
    <p:sldId id="456" r:id="rId47"/>
    <p:sldId id="457" r:id="rId48"/>
    <p:sldId id="460" r:id="rId49"/>
    <p:sldId id="461" r:id="rId50"/>
    <p:sldId id="462" r:id="rId51"/>
    <p:sldId id="463" r:id="rId52"/>
    <p:sldId id="514" r:id="rId53"/>
    <p:sldId id="364" r:id="rId54"/>
    <p:sldId id="465" r:id="rId55"/>
    <p:sldId id="466" r:id="rId56"/>
    <p:sldId id="467" r:id="rId57"/>
    <p:sldId id="468" r:id="rId58"/>
    <p:sldId id="469" r:id="rId59"/>
    <p:sldId id="470" r:id="rId60"/>
    <p:sldId id="471" r:id="rId61"/>
    <p:sldId id="472" r:id="rId62"/>
    <p:sldId id="473" r:id="rId63"/>
    <p:sldId id="358" r:id="rId64"/>
    <p:sldId id="474" r:id="rId65"/>
    <p:sldId id="386" r:id="rId66"/>
    <p:sldId id="476" r:id="rId67"/>
    <p:sldId id="477" r:id="rId68"/>
    <p:sldId id="478" r:id="rId69"/>
    <p:sldId id="479" r:id="rId70"/>
    <p:sldId id="482" r:id="rId71"/>
    <p:sldId id="480" r:id="rId72"/>
    <p:sldId id="499" r:id="rId73"/>
    <p:sldId id="481" r:id="rId74"/>
    <p:sldId id="488" r:id="rId75"/>
    <p:sldId id="500" r:id="rId76"/>
    <p:sldId id="501" r:id="rId77"/>
    <p:sldId id="503" r:id="rId78"/>
    <p:sldId id="504" r:id="rId79"/>
    <p:sldId id="505" r:id="rId80"/>
    <p:sldId id="508" r:id="rId81"/>
    <p:sldId id="506" r:id="rId82"/>
    <p:sldId id="507" r:id="rId83"/>
    <p:sldId id="502" r:id="rId84"/>
    <p:sldId id="487" r:id="rId85"/>
    <p:sldId id="483" r:id="rId86"/>
    <p:sldId id="498" r:id="rId87"/>
    <p:sldId id="484" r:id="rId88"/>
    <p:sldId id="496" r:id="rId89"/>
    <p:sldId id="497" r:id="rId90"/>
    <p:sldId id="485" r:id="rId91"/>
    <p:sldId id="491" r:id="rId92"/>
    <p:sldId id="493" r:id="rId93"/>
    <p:sldId id="492" r:id="rId94"/>
    <p:sldId id="475" r:id="rId95"/>
    <p:sldId id="388" r:id="rId96"/>
    <p:sldId id="387" r:id="rId97"/>
    <p:sldId id="389" r:id="rId98"/>
    <p:sldId id="318" r:id="rId99"/>
    <p:sldId id="512" r:id="rId100"/>
    <p:sldId id="352" r:id="rId101"/>
    <p:sldId id="435" r:id="rId102"/>
    <p:sldId id="319" r:id="rId103"/>
    <p:sldId id="353" r:id="rId104"/>
    <p:sldId id="355" r:id="rId105"/>
    <p:sldId id="354" r:id="rId106"/>
    <p:sldId id="320" r:id="rId107"/>
    <p:sldId id="513" r:id="rId108"/>
    <p:sldId id="321" r:id="rId109"/>
    <p:sldId id="343" r:id="rId110"/>
    <p:sldId id="344" r:id="rId111"/>
    <p:sldId id="342" r:id="rId112"/>
    <p:sldId id="345" r:id="rId113"/>
    <p:sldId id="351" r:id="rId114"/>
    <p:sldId id="346" r:id="rId115"/>
    <p:sldId id="349" r:id="rId116"/>
    <p:sldId id="347" r:id="rId117"/>
    <p:sldId id="350" r:id="rId118"/>
    <p:sldId id="390" r:id="rId119"/>
    <p:sldId id="391" r:id="rId120"/>
    <p:sldId id="392" r:id="rId121"/>
    <p:sldId id="288" r:id="rId122"/>
    <p:sldId id="393" r:id="rId123"/>
    <p:sldId id="270" r:id="rId124"/>
    <p:sldId id="285" r:id="rId125"/>
  </p:sldIdLst>
  <p:sldSz cx="9144000" cy="5143500" type="screen16x9"/>
  <p:notesSz cx="6858000" cy="9144000"/>
  <p:embeddedFontLst>
    <p:embeddedFont>
      <p:font typeface="Bebas Neue" panose="020B0606020202050201" pitchFamily="34" charset="0"/>
      <p:regular r:id="rId128"/>
    </p:embeddedFont>
    <p:embeddedFont>
      <p:font typeface="Cambria Math" panose="02040503050406030204" pitchFamily="18" charset="0"/>
      <p:regular r:id="rId129"/>
    </p:embeddedFont>
    <p:embeddedFont>
      <p:font typeface="DM Sans" pitchFamily="2" charset="0"/>
      <p:regular r:id="rId130"/>
      <p:bold r:id="rId131"/>
      <p:italic r:id="rId132"/>
      <p:boldItalic r:id="rId133"/>
    </p:embeddedFont>
    <p:embeddedFont>
      <p:font typeface="Inter" panose="020B0604020202020204" charset="0"/>
      <p:regular r:id="rId134"/>
      <p:bold r:id="rId135"/>
    </p:embeddedFont>
    <p:embeddedFont>
      <p:font typeface="Montserrat" panose="00000500000000000000" pitchFamily="2" charset="-93"/>
      <p:regular r:id="rId136"/>
      <p:bold r:id="rId137"/>
      <p:italic r:id="rId138"/>
      <p:boldItalic r:id="rId139"/>
    </p:embeddedFont>
    <p:embeddedFont>
      <p:font typeface="Nunito" pitchFamily="2" charset="-93"/>
      <p:regular r:id="rId140"/>
      <p:bold r:id="rId141"/>
      <p:italic r:id="rId142"/>
      <p:boldItalic r:id="rId143"/>
    </p:embeddedFont>
    <p:embeddedFont>
      <p:font typeface="Nunito Black" pitchFamily="2" charset="-93"/>
      <p:bold r:id="rId144"/>
      <p:boldItalic r:id="rId145"/>
    </p:embeddedFont>
    <p:embeddedFont>
      <p:font typeface="Nunito Light" pitchFamily="2" charset="-93"/>
      <p:regular r:id="rId146"/>
      <p:italic r:id="rId147"/>
    </p:embeddedFont>
    <p:embeddedFont>
      <p:font typeface="Open Sans" panose="020B0606030504020204" pitchFamily="34" charset="0"/>
      <p:regular r:id="rId148"/>
      <p:bold r:id="rId149"/>
      <p:italic r:id="rId150"/>
      <p:boldItalic r:id="rId151"/>
    </p:embeddedFont>
    <p:embeddedFont>
      <p:font typeface="PT Sans" panose="020B0503020203020204" pitchFamily="34" charset="0"/>
      <p:regular r:id="rId152"/>
      <p:bold r:id="rId153"/>
      <p:italic r:id="rId154"/>
      <p:boldItalic r:id="rId1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0606"/>
    <a:srgbClr val="161514"/>
    <a:srgbClr val="181212"/>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83C92F-B737-4C89-8206-3A7766E517C8}">
  <a:tblStyle styleId="{9583C92F-B737-4C89-8206-3A7766E517C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54" autoAdjust="0"/>
    <p:restoredTop sz="91598" autoAdjust="0"/>
  </p:normalViewPr>
  <p:slideViewPr>
    <p:cSldViewPr snapToGrid="0">
      <p:cViewPr>
        <p:scale>
          <a:sx n="100" d="100"/>
          <a:sy n="100" d="100"/>
        </p:scale>
        <p:origin x="946" y="163"/>
      </p:cViewPr>
      <p:guideLst>
        <p:guide orient="horz" pos="1620"/>
        <p:guide pos="2880"/>
      </p:guideLst>
    </p:cSldViewPr>
  </p:slideViewPr>
  <p:notesTextViewPr>
    <p:cViewPr>
      <p:scale>
        <a:sx n="1" d="1"/>
        <a:sy n="1" d="1"/>
      </p:scale>
      <p:origin x="0" y="0"/>
    </p:cViewPr>
  </p:notesTextViewPr>
  <p:notesViewPr>
    <p:cSldViewPr snapToGrid="0">
      <p:cViewPr varScale="1">
        <p:scale>
          <a:sx n="66" d="100"/>
          <a:sy n="66" d="100"/>
        </p:scale>
        <p:origin x="306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6.fntdata"/><Relationship Id="rId138" Type="http://schemas.openxmlformats.org/officeDocument/2006/relationships/font" Target="fonts/font11.fntdata"/><Relationship Id="rId154" Type="http://schemas.openxmlformats.org/officeDocument/2006/relationships/font" Target="fonts/font27.fntdata"/><Relationship Id="rId159"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font" Target="fonts/font1.fntdata"/><Relationship Id="rId144" Type="http://schemas.openxmlformats.org/officeDocument/2006/relationships/font" Target="fonts/font17.fntdata"/><Relationship Id="rId149" Type="http://schemas.openxmlformats.org/officeDocument/2006/relationships/font" Target="fonts/font22.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7.fntdata"/><Relationship Id="rId139" Type="http://schemas.openxmlformats.org/officeDocument/2006/relationships/font" Target="fonts/font12.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3.fntdata"/><Relationship Id="rId155" Type="http://schemas.openxmlformats.org/officeDocument/2006/relationships/font" Target="fonts/font28.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font" Target="fonts/font5.fntdata"/><Relationship Id="rId140" Type="http://schemas.openxmlformats.org/officeDocument/2006/relationships/font" Target="fonts/font13.fntdata"/><Relationship Id="rId145" Type="http://schemas.openxmlformats.org/officeDocument/2006/relationships/font" Target="fonts/font18.fntdata"/><Relationship Id="rId153"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font" Target="fonts/font3.fntdata"/><Relationship Id="rId135" Type="http://schemas.openxmlformats.org/officeDocument/2006/relationships/font" Target="fonts/font8.fntdata"/><Relationship Id="rId143" Type="http://schemas.openxmlformats.org/officeDocument/2006/relationships/font" Target="fonts/font16.fntdata"/><Relationship Id="rId148" Type="http://schemas.openxmlformats.org/officeDocument/2006/relationships/font" Target="fonts/font21.fntdata"/><Relationship Id="rId151" Type="http://schemas.openxmlformats.org/officeDocument/2006/relationships/font" Target="fonts/font24.fntdata"/><Relationship Id="rId15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4.fntdata"/><Relationship Id="rId146"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4.fntdata"/><Relationship Id="rId136" Type="http://schemas.openxmlformats.org/officeDocument/2006/relationships/font" Target="fonts/font9.fntdata"/><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notesMaster" Target="notesMasters/notesMaster1.xml"/><Relationship Id="rId147"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0.fntdata"/><Relationship Id="rId158"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9B483C-42F7-801A-5C88-259490E769C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a:extLst>
              <a:ext uri="{FF2B5EF4-FFF2-40B4-BE49-F238E27FC236}">
                <a16:creationId xmlns:a16="http://schemas.microsoft.com/office/drawing/2014/main" id="{243AAA28-94C0-6BBC-73D3-06846E2FD9F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A8FF55-0D64-498D-BD40-86B00E7547FA}" type="datetimeFigureOut">
              <a:rPr lang="vi-VN" smtClean="0"/>
              <a:t>24/12/2023</a:t>
            </a:fld>
            <a:endParaRPr lang="vi-VN"/>
          </a:p>
        </p:txBody>
      </p:sp>
      <p:sp>
        <p:nvSpPr>
          <p:cNvPr id="4" name="Footer Placeholder 3">
            <a:extLst>
              <a:ext uri="{FF2B5EF4-FFF2-40B4-BE49-F238E27FC236}">
                <a16:creationId xmlns:a16="http://schemas.microsoft.com/office/drawing/2014/main" id="{346A32FF-F24B-DA3A-E484-F0725A1D4F5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a:extLst>
              <a:ext uri="{FF2B5EF4-FFF2-40B4-BE49-F238E27FC236}">
                <a16:creationId xmlns:a16="http://schemas.microsoft.com/office/drawing/2014/main" id="{EC23FECC-DC70-5AFC-23CE-D1149ED38A6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C53C882-336F-43F6-8901-17AC8A9225AC}" type="slidenum">
              <a:rPr lang="vi-VN" smtClean="0"/>
              <a:t>‹#›</a:t>
            </a:fld>
            <a:endParaRPr lang="vi-VN"/>
          </a:p>
        </p:txBody>
      </p:sp>
    </p:spTree>
    <p:extLst>
      <p:ext uri="{BB962C8B-B14F-4D97-AF65-F5344CB8AC3E}">
        <p14:creationId xmlns:p14="http://schemas.microsoft.com/office/powerpoint/2010/main" val="57345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108.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109.xml.rels><?xml version="1.0" encoding="UTF-8" standalone="yes"?>
<Relationships xmlns="http://schemas.openxmlformats.org/package/2006/relationships"><Relationship Id="rId3" Type="http://schemas.openxmlformats.org/officeDocument/2006/relationships/hyperlink" Target="https://www.javatpoint.com/java-treemap" TargetMode="External"/><Relationship Id="rId2" Type="http://schemas.openxmlformats.org/officeDocument/2006/relationships/slide" Target="../slides/slide109.xml"/><Relationship Id="rId1" Type="http://schemas.openxmlformats.org/officeDocument/2006/relationships/notesMaster" Target="../notesMasters/notesMaster1.xml"/><Relationship Id="rId5" Type="http://schemas.openxmlformats.org/officeDocument/2006/relationships/hyperlink" Target="https://www.javatpoint.com/java-treeset" TargetMode="External"/><Relationship Id="rId4" Type="http://schemas.openxmlformats.org/officeDocument/2006/relationships/hyperlink" Target="https://www.javatpoint.com/collections-in-java"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55269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404306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759712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04665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801073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587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40961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1712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581120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0935898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i="0" u="none" strike="noStrike">
                <a:solidFill>
                  <a:srgbClr val="008000"/>
                </a:solidFill>
                <a:effectLst/>
                <a:latin typeface="Times New Roman" panose="02020603050405020304" pitchFamily="18" charset="0"/>
                <a:cs typeface="Times New Roman" panose="02020603050405020304" pitchFamily="18" charset="0"/>
                <a:hlinkClick r:id="rId3"/>
              </a:rPr>
              <a:t>TreeMap</a:t>
            </a:r>
            <a:r>
              <a:rPr lang="en-US" b="0" i="0">
                <a:solidFill>
                  <a:srgbClr val="333333"/>
                </a:solidFill>
                <a:effectLst/>
                <a:latin typeface="Times New Roman" panose="02020603050405020304" pitchFamily="18" charset="0"/>
                <a:cs typeface="Times New Roman" panose="02020603050405020304" pitchFamily="18" charset="0"/>
              </a:rPr>
              <a:t> is a class that is a member of the </a:t>
            </a:r>
            <a:r>
              <a:rPr lang="en-US" b="1" i="0" u="none" strike="noStrike">
                <a:solidFill>
                  <a:srgbClr val="008000"/>
                </a:solidFill>
                <a:effectLst/>
                <a:latin typeface="Times New Roman" panose="02020603050405020304" pitchFamily="18" charset="0"/>
                <a:cs typeface="Times New Roman" panose="02020603050405020304" pitchFamily="18" charset="0"/>
                <a:hlinkClick r:id="rId4"/>
              </a:rPr>
              <a:t>Java Collections</a:t>
            </a:r>
            <a:r>
              <a:rPr lang="en-US" b="1" i="0">
                <a:solidFill>
                  <a:srgbClr val="333333"/>
                </a:solidFill>
                <a:effectLst/>
                <a:latin typeface="Times New Roman" panose="02020603050405020304" pitchFamily="18" charset="0"/>
                <a:cs typeface="Times New Roman" panose="02020603050405020304" pitchFamily="18" charset="0"/>
              </a:rPr>
              <a:t> Framework</a:t>
            </a:r>
            <a:r>
              <a:rPr lang="en-US" b="0" i="0">
                <a:solidFill>
                  <a:srgbClr val="333333"/>
                </a:solidFill>
                <a:effectLst/>
                <a:latin typeface="Times New Roman" panose="02020603050405020304" pitchFamily="18" charset="0"/>
                <a:cs typeface="Times New Roman" panose="02020603050405020304" pitchFamily="18" charset="0"/>
              </a:rPr>
              <a:t>. It implements Map, NavigableMap, Sorted, Cloneable, and Serializable interfaces. </a:t>
            </a:r>
          </a:p>
          <a:p>
            <a:pPr marL="0" lvl="0" indent="0" algn="l" rtl="0">
              <a:spcBef>
                <a:spcPts val="0"/>
              </a:spcBef>
              <a:spcAft>
                <a:spcPts val="0"/>
              </a:spcAft>
              <a:buNone/>
            </a:pPr>
            <a:r>
              <a:rPr lang="en-US" b="0" i="0">
                <a:solidFill>
                  <a:srgbClr val="333333"/>
                </a:solidFill>
                <a:effectLst/>
                <a:latin typeface="Times New Roman" panose="02020603050405020304" pitchFamily="18" charset="0"/>
                <a:cs typeface="Times New Roman" panose="02020603050405020304" pitchFamily="18" charset="0"/>
              </a:rPr>
              <a:t>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5"/>
              </a:rPr>
              <a:t>TreeSet</a:t>
            </a:r>
            <a:r>
              <a:rPr lang="en-US" b="0" i="0">
                <a:solidFill>
                  <a:srgbClr val="333333"/>
                </a:solidFill>
                <a:effectLst/>
                <a:latin typeface="Times New Roman" panose="02020603050405020304" pitchFamily="18" charset="0"/>
                <a:cs typeface="Times New Roman" panose="02020603050405020304" pitchFamily="18" charset="0"/>
              </a:rPr>
              <a:t> is a class of the </a:t>
            </a:r>
            <a:r>
              <a:rPr lang="en-US" b="0" i="0" u="none" strike="noStrike">
                <a:solidFill>
                  <a:srgbClr val="008000"/>
                </a:solidFill>
                <a:effectLst/>
                <a:latin typeface="Times New Roman" panose="02020603050405020304" pitchFamily="18" charset="0"/>
                <a:cs typeface="Times New Roman" panose="02020603050405020304" pitchFamily="18" charset="0"/>
                <a:hlinkClick r:id="rId4"/>
              </a:rPr>
              <a:t>Java Collection framework</a:t>
            </a:r>
            <a:r>
              <a:rPr lang="en-US" b="0" i="0">
                <a:solidFill>
                  <a:srgbClr val="333333"/>
                </a:solidFill>
                <a:effectLst/>
                <a:latin typeface="Times New Roman" panose="02020603050405020304" pitchFamily="18" charset="0"/>
                <a:cs typeface="Times New Roman" panose="02020603050405020304" pitchFamily="18" charset="0"/>
              </a:rPr>
              <a:t> used to store the tree data structure. It uses a tree data structure to store and maintain the objects. The TreeSet class is the implementing class of the Set interface. </a:t>
            </a:r>
            <a:endParaRPr lang="vi-VN" b="0" i="0">
              <a:solidFill>
                <a:srgbClr val="333333"/>
              </a:solidFill>
              <a:effectLst/>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97542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018265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659291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896742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23886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67100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81391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725291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945496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277022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20320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Sửa lỗi sai</a:t>
            </a:r>
            <a:endParaRPr/>
          </a:p>
        </p:txBody>
      </p:sp>
    </p:spTree>
    <p:extLst>
      <p:ext uri="{BB962C8B-B14F-4D97-AF65-F5344CB8AC3E}">
        <p14:creationId xmlns:p14="http://schemas.microsoft.com/office/powerpoint/2010/main" val="19662695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091364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090000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1de1b5658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1de1b5658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7"/>
        <p:cNvGrpSpPr/>
        <p:nvPr/>
      </p:nvGrpSpPr>
      <p:grpSpPr>
        <a:xfrm>
          <a:off x="0" y="0"/>
          <a:ext cx="0" cy="0"/>
          <a:chOff x="0" y="0"/>
          <a:chExt cx="0" cy="0"/>
        </a:xfrm>
      </p:grpSpPr>
      <p:sp>
        <p:nvSpPr>
          <p:cNvPr id="4218" name="Google Shape;4218;g1de1b5658bb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9" name="Google Shape;4219;g1de1b5658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303011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3"/>
        <p:cNvGrpSpPr/>
        <p:nvPr/>
      </p:nvGrpSpPr>
      <p:grpSpPr>
        <a:xfrm>
          <a:off x="0" y="0"/>
          <a:ext cx="0" cy="0"/>
          <a:chOff x="0" y="0"/>
          <a:chExt cx="0" cy="0"/>
        </a:xfrm>
      </p:grpSpPr>
      <p:sp>
        <p:nvSpPr>
          <p:cNvPr id="2064" name="Google Shape;2064;g20f41e19245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5" name="Google Shape;2065;g20f41e19245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7"/>
        <p:cNvGrpSpPr/>
        <p:nvPr/>
      </p:nvGrpSpPr>
      <p:grpSpPr>
        <a:xfrm>
          <a:off x="0" y="0"/>
          <a:ext cx="0" cy="0"/>
          <a:chOff x="0" y="0"/>
          <a:chExt cx="0" cy="0"/>
        </a:xfrm>
      </p:grpSpPr>
      <p:sp>
        <p:nvSpPr>
          <p:cNvPr id="2828" name="Google Shape;2828;gd1bf8d60a4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9" name="Google Shape;2829;gd1bf8d60a4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723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0043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5676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775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83806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127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d1bf8d60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d1bf8d60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101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165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59447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81013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6299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20192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21572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9601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18371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53739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6273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d1bf8d60a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d1bf8d60a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65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53610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92703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88199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5284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82836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88689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6845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41399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1207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62056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22424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63756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97024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7839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4144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43984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5186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3033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591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15750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13347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36263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73477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3974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748256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15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47205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10247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02453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73767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0632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73093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693613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496676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90818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395363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3163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2893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28575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1743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591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34391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6183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2348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4864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2605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37372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870851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60447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7097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423496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70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9616664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25812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3828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99104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199026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8783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712362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66594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4351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82414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7699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308856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30519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866335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0977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698256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802894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8519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0063476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0f41e1924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0f41e192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452278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78233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0f41e1924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20f41e192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3236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281250" y="281700"/>
            <a:ext cx="8581500" cy="4580100"/>
            <a:chOff x="281250" y="281700"/>
            <a:chExt cx="8581500" cy="4580100"/>
          </a:xfrm>
        </p:grpSpPr>
        <p:sp>
          <p:nvSpPr>
            <p:cNvPr id="10" name="Google Shape;10;p2"/>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517475" y="382105"/>
              <a:ext cx="400500" cy="95700"/>
              <a:chOff x="517475" y="395577"/>
              <a:chExt cx="400500" cy="95700"/>
            </a:xfrm>
          </p:grpSpPr>
          <p:sp>
            <p:nvSpPr>
              <p:cNvPr id="12" name="Google Shape;12;p2"/>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15;p2"/>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 name="Google Shape;16;p2"/>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7" name="Google Shape;17;p2"/>
          <p:cNvSpPr txBox="1">
            <a:spLocks noGrp="1"/>
          </p:cNvSpPr>
          <p:nvPr>
            <p:ph type="ctrTitle"/>
          </p:nvPr>
        </p:nvSpPr>
        <p:spPr>
          <a:xfrm>
            <a:off x="3900175" y="1213000"/>
            <a:ext cx="4530600" cy="22242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8" name="Google Shape;18;p2"/>
          <p:cNvSpPr txBox="1">
            <a:spLocks noGrp="1"/>
          </p:cNvSpPr>
          <p:nvPr>
            <p:ph type="subTitle" idx="1"/>
          </p:nvPr>
        </p:nvSpPr>
        <p:spPr>
          <a:xfrm>
            <a:off x="3900175" y="3524550"/>
            <a:ext cx="4530600" cy="4758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57"/>
        <p:cNvGrpSpPr/>
        <p:nvPr/>
      </p:nvGrpSpPr>
      <p:grpSpPr>
        <a:xfrm>
          <a:off x="0" y="0"/>
          <a:ext cx="0" cy="0"/>
          <a:chOff x="0" y="0"/>
          <a:chExt cx="0" cy="0"/>
        </a:xfrm>
      </p:grpSpPr>
      <p:grpSp>
        <p:nvGrpSpPr>
          <p:cNvPr id="458" name="Google Shape;458;p29"/>
          <p:cNvGrpSpPr/>
          <p:nvPr/>
        </p:nvGrpSpPr>
        <p:grpSpPr>
          <a:xfrm>
            <a:off x="281250" y="281700"/>
            <a:ext cx="8581500" cy="4580100"/>
            <a:chOff x="281250" y="281700"/>
            <a:chExt cx="8581500" cy="4580100"/>
          </a:xfrm>
        </p:grpSpPr>
        <p:sp>
          <p:nvSpPr>
            <p:cNvPr id="459" name="Google Shape;459;p29"/>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0" name="Google Shape;460;p29"/>
            <p:cNvGrpSpPr/>
            <p:nvPr/>
          </p:nvGrpSpPr>
          <p:grpSpPr>
            <a:xfrm>
              <a:off x="517475" y="382105"/>
              <a:ext cx="400500" cy="95700"/>
              <a:chOff x="517475" y="395577"/>
              <a:chExt cx="400500" cy="95700"/>
            </a:xfrm>
          </p:grpSpPr>
          <p:sp>
            <p:nvSpPr>
              <p:cNvPr id="461" name="Google Shape;461;p29"/>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9"/>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9"/>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 name="Google Shape;464;p29"/>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5" name="Google Shape;465;p29"/>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grpSp>
        <p:nvGrpSpPr>
          <p:cNvPr id="466" name="Google Shape;466;p29"/>
          <p:cNvGrpSpPr/>
          <p:nvPr/>
        </p:nvGrpSpPr>
        <p:grpSpPr>
          <a:xfrm flipH="1">
            <a:off x="7258295" y="2477759"/>
            <a:ext cx="1172483" cy="2130823"/>
            <a:chOff x="1403000" y="292300"/>
            <a:chExt cx="2566732" cy="4664675"/>
          </a:xfrm>
        </p:grpSpPr>
        <p:sp>
          <p:nvSpPr>
            <p:cNvPr id="467" name="Google Shape;467;p29"/>
            <p:cNvSpPr/>
            <p:nvPr/>
          </p:nvSpPr>
          <p:spPr>
            <a:xfrm>
              <a:off x="2576566" y="4571564"/>
              <a:ext cx="1035537" cy="363600"/>
            </a:xfrm>
            <a:custGeom>
              <a:avLst/>
              <a:gdLst/>
              <a:ahLst/>
              <a:cxnLst/>
              <a:rect l="l" t="t" r="r" b="b"/>
              <a:pathLst>
                <a:path w="3466" h="1217" extrusionOk="0">
                  <a:moveTo>
                    <a:pt x="1483" y="1"/>
                  </a:moveTo>
                  <a:cubicBezTo>
                    <a:pt x="1349" y="1"/>
                    <a:pt x="1252" y="98"/>
                    <a:pt x="1252" y="232"/>
                  </a:cubicBezTo>
                  <a:lnTo>
                    <a:pt x="1252" y="366"/>
                  </a:lnTo>
                  <a:lnTo>
                    <a:pt x="0" y="597"/>
                  </a:lnTo>
                  <a:lnTo>
                    <a:pt x="97" y="1216"/>
                  </a:lnTo>
                  <a:lnTo>
                    <a:pt x="3294" y="615"/>
                  </a:lnTo>
                  <a:cubicBezTo>
                    <a:pt x="3392" y="597"/>
                    <a:pt x="3465" y="500"/>
                    <a:pt x="3465" y="384"/>
                  </a:cubicBezTo>
                  <a:lnTo>
                    <a:pt x="3465" y="232"/>
                  </a:lnTo>
                  <a:cubicBezTo>
                    <a:pt x="3465" y="98"/>
                    <a:pt x="3350" y="1"/>
                    <a:pt x="32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2559834" y="4555132"/>
              <a:ext cx="1070194" cy="396464"/>
            </a:xfrm>
            <a:custGeom>
              <a:avLst/>
              <a:gdLst/>
              <a:ahLst/>
              <a:cxnLst/>
              <a:rect l="l" t="t" r="r" b="b"/>
              <a:pathLst>
                <a:path w="3582" h="1327" extrusionOk="0">
                  <a:moveTo>
                    <a:pt x="3272" y="93"/>
                  </a:moveTo>
                  <a:cubicBezTo>
                    <a:pt x="3387" y="93"/>
                    <a:pt x="3484" y="190"/>
                    <a:pt x="3484" y="287"/>
                  </a:cubicBezTo>
                  <a:lnTo>
                    <a:pt x="3484" y="439"/>
                  </a:lnTo>
                  <a:cubicBezTo>
                    <a:pt x="3484" y="536"/>
                    <a:pt x="3424" y="615"/>
                    <a:pt x="3332" y="633"/>
                  </a:cubicBezTo>
                  <a:lnTo>
                    <a:pt x="3290" y="633"/>
                  </a:lnTo>
                  <a:lnTo>
                    <a:pt x="190" y="1211"/>
                  </a:lnTo>
                  <a:lnTo>
                    <a:pt x="116" y="693"/>
                  </a:lnTo>
                  <a:lnTo>
                    <a:pt x="1345" y="462"/>
                  </a:lnTo>
                  <a:lnTo>
                    <a:pt x="1345" y="287"/>
                  </a:lnTo>
                  <a:cubicBezTo>
                    <a:pt x="1345" y="190"/>
                    <a:pt x="1442" y="93"/>
                    <a:pt x="1539" y="93"/>
                  </a:cubicBezTo>
                  <a:close/>
                  <a:moveTo>
                    <a:pt x="1539" y="0"/>
                  </a:moveTo>
                  <a:cubicBezTo>
                    <a:pt x="1387" y="0"/>
                    <a:pt x="1253" y="134"/>
                    <a:pt x="1253" y="287"/>
                  </a:cubicBezTo>
                  <a:lnTo>
                    <a:pt x="1253" y="384"/>
                  </a:lnTo>
                  <a:lnTo>
                    <a:pt x="1" y="615"/>
                  </a:lnTo>
                  <a:lnTo>
                    <a:pt x="116" y="1326"/>
                  </a:lnTo>
                  <a:lnTo>
                    <a:pt x="3406" y="712"/>
                  </a:lnTo>
                  <a:lnTo>
                    <a:pt x="3406" y="670"/>
                  </a:lnTo>
                  <a:cubicBezTo>
                    <a:pt x="3484" y="633"/>
                    <a:pt x="3581" y="555"/>
                    <a:pt x="3581" y="439"/>
                  </a:cubicBezTo>
                  <a:lnTo>
                    <a:pt x="3581" y="287"/>
                  </a:lnTo>
                  <a:cubicBezTo>
                    <a:pt x="3581" y="134"/>
                    <a:pt x="3448" y="0"/>
                    <a:pt x="32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9"/>
            <p:cNvSpPr/>
            <p:nvPr/>
          </p:nvSpPr>
          <p:spPr>
            <a:xfrm>
              <a:off x="2029818" y="2933116"/>
              <a:ext cx="87241" cy="1880443"/>
            </a:xfrm>
            <a:custGeom>
              <a:avLst/>
              <a:gdLst/>
              <a:ahLst/>
              <a:cxnLst/>
              <a:rect l="l" t="t" r="r" b="b"/>
              <a:pathLst>
                <a:path w="292" h="6294" extrusionOk="0">
                  <a:moveTo>
                    <a:pt x="116" y="0"/>
                  </a:moveTo>
                  <a:cubicBezTo>
                    <a:pt x="42" y="0"/>
                    <a:pt x="0" y="37"/>
                    <a:pt x="0" y="116"/>
                  </a:cubicBezTo>
                  <a:lnTo>
                    <a:pt x="0" y="6159"/>
                  </a:lnTo>
                  <a:cubicBezTo>
                    <a:pt x="0" y="6238"/>
                    <a:pt x="42" y="6293"/>
                    <a:pt x="116" y="6293"/>
                  </a:cubicBezTo>
                  <a:lnTo>
                    <a:pt x="291" y="6293"/>
                  </a:lnTo>
                  <a:lnTo>
                    <a:pt x="29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9"/>
            <p:cNvSpPr/>
            <p:nvPr/>
          </p:nvSpPr>
          <p:spPr>
            <a:xfrm>
              <a:off x="2013087" y="2915190"/>
              <a:ext cx="120404" cy="1909423"/>
            </a:xfrm>
            <a:custGeom>
              <a:avLst/>
              <a:gdLst/>
              <a:ahLst/>
              <a:cxnLst/>
              <a:rect l="l" t="t" r="r" b="b"/>
              <a:pathLst>
                <a:path w="403" h="6391" extrusionOk="0">
                  <a:moveTo>
                    <a:pt x="310" y="97"/>
                  </a:moveTo>
                  <a:lnTo>
                    <a:pt x="310" y="6298"/>
                  </a:lnTo>
                  <a:lnTo>
                    <a:pt x="172" y="6298"/>
                  </a:lnTo>
                  <a:cubicBezTo>
                    <a:pt x="135" y="6298"/>
                    <a:pt x="98" y="6256"/>
                    <a:pt x="98" y="6219"/>
                  </a:cubicBezTo>
                  <a:lnTo>
                    <a:pt x="98" y="176"/>
                  </a:lnTo>
                  <a:cubicBezTo>
                    <a:pt x="98" y="134"/>
                    <a:pt x="135" y="97"/>
                    <a:pt x="172" y="97"/>
                  </a:cubicBezTo>
                  <a:close/>
                  <a:moveTo>
                    <a:pt x="172" y="0"/>
                  </a:moveTo>
                  <a:cubicBezTo>
                    <a:pt x="79" y="0"/>
                    <a:pt x="1" y="79"/>
                    <a:pt x="1" y="176"/>
                  </a:cubicBezTo>
                  <a:lnTo>
                    <a:pt x="1" y="6219"/>
                  </a:lnTo>
                  <a:cubicBezTo>
                    <a:pt x="1" y="6316"/>
                    <a:pt x="79" y="6390"/>
                    <a:pt x="172" y="6390"/>
                  </a:cubicBezTo>
                  <a:lnTo>
                    <a:pt x="403" y="6390"/>
                  </a:lnTo>
                  <a:lnTo>
                    <a:pt x="40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9"/>
            <p:cNvSpPr/>
            <p:nvPr/>
          </p:nvSpPr>
          <p:spPr>
            <a:xfrm>
              <a:off x="2098834" y="2926245"/>
              <a:ext cx="921108" cy="1887314"/>
            </a:xfrm>
            <a:custGeom>
              <a:avLst/>
              <a:gdLst/>
              <a:ahLst/>
              <a:cxnLst/>
              <a:rect l="l" t="t" r="r" b="b"/>
              <a:pathLst>
                <a:path w="3083" h="6317" extrusionOk="0">
                  <a:moveTo>
                    <a:pt x="116" y="0"/>
                  </a:moveTo>
                  <a:cubicBezTo>
                    <a:pt x="60" y="0"/>
                    <a:pt x="0" y="60"/>
                    <a:pt x="0" y="116"/>
                  </a:cubicBezTo>
                  <a:lnTo>
                    <a:pt x="0" y="6201"/>
                  </a:lnTo>
                  <a:cubicBezTo>
                    <a:pt x="0" y="6279"/>
                    <a:pt x="60" y="6316"/>
                    <a:pt x="116" y="6316"/>
                  </a:cubicBezTo>
                  <a:lnTo>
                    <a:pt x="2985" y="5757"/>
                  </a:lnTo>
                  <a:cubicBezTo>
                    <a:pt x="3045" y="5757"/>
                    <a:pt x="3082" y="5702"/>
                    <a:pt x="3082" y="5642"/>
                  </a:cubicBezTo>
                  <a:lnTo>
                    <a:pt x="3082" y="485"/>
                  </a:lnTo>
                  <a:cubicBezTo>
                    <a:pt x="3082" y="425"/>
                    <a:pt x="3045" y="370"/>
                    <a:pt x="2985" y="370"/>
                  </a:cubicBezTo>
                  <a:lnTo>
                    <a:pt x="11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9"/>
            <p:cNvSpPr/>
            <p:nvPr/>
          </p:nvSpPr>
          <p:spPr>
            <a:xfrm>
              <a:off x="2082102" y="2914294"/>
              <a:ext cx="948894" cy="1913008"/>
            </a:xfrm>
            <a:custGeom>
              <a:avLst/>
              <a:gdLst/>
              <a:ahLst/>
              <a:cxnLst/>
              <a:rect l="l" t="t" r="r" b="b"/>
              <a:pathLst>
                <a:path w="3176" h="6403" extrusionOk="0">
                  <a:moveTo>
                    <a:pt x="172" y="100"/>
                  </a:moveTo>
                  <a:lnTo>
                    <a:pt x="3041" y="447"/>
                  </a:lnTo>
                  <a:cubicBezTo>
                    <a:pt x="3060" y="447"/>
                    <a:pt x="3083" y="484"/>
                    <a:pt x="3083" y="525"/>
                  </a:cubicBezTo>
                  <a:lnTo>
                    <a:pt x="3083" y="5682"/>
                  </a:lnTo>
                  <a:cubicBezTo>
                    <a:pt x="3083" y="5723"/>
                    <a:pt x="3060" y="5760"/>
                    <a:pt x="3041" y="5760"/>
                  </a:cubicBezTo>
                  <a:lnTo>
                    <a:pt x="153" y="6301"/>
                  </a:lnTo>
                  <a:lnTo>
                    <a:pt x="116" y="6301"/>
                  </a:lnTo>
                  <a:cubicBezTo>
                    <a:pt x="116" y="6278"/>
                    <a:pt x="98" y="6259"/>
                    <a:pt x="98" y="6241"/>
                  </a:cubicBezTo>
                  <a:lnTo>
                    <a:pt x="98" y="156"/>
                  </a:lnTo>
                  <a:cubicBezTo>
                    <a:pt x="98" y="119"/>
                    <a:pt x="135" y="100"/>
                    <a:pt x="172" y="100"/>
                  </a:cubicBezTo>
                  <a:close/>
                  <a:moveTo>
                    <a:pt x="149" y="0"/>
                  </a:moveTo>
                  <a:cubicBezTo>
                    <a:pt x="80" y="0"/>
                    <a:pt x="1" y="72"/>
                    <a:pt x="1" y="156"/>
                  </a:cubicBezTo>
                  <a:lnTo>
                    <a:pt x="1" y="6241"/>
                  </a:lnTo>
                  <a:cubicBezTo>
                    <a:pt x="1" y="6301"/>
                    <a:pt x="19" y="6338"/>
                    <a:pt x="56" y="6356"/>
                  </a:cubicBezTo>
                  <a:cubicBezTo>
                    <a:pt x="86" y="6383"/>
                    <a:pt x="114" y="6403"/>
                    <a:pt x="141" y="6403"/>
                  </a:cubicBezTo>
                  <a:cubicBezTo>
                    <a:pt x="151" y="6403"/>
                    <a:pt x="162" y="6400"/>
                    <a:pt x="172" y="6393"/>
                  </a:cubicBezTo>
                  <a:lnTo>
                    <a:pt x="3060" y="5857"/>
                  </a:lnTo>
                  <a:cubicBezTo>
                    <a:pt x="3138" y="5839"/>
                    <a:pt x="3175" y="5760"/>
                    <a:pt x="3175" y="5682"/>
                  </a:cubicBezTo>
                  <a:lnTo>
                    <a:pt x="3175" y="525"/>
                  </a:lnTo>
                  <a:cubicBezTo>
                    <a:pt x="3175" y="447"/>
                    <a:pt x="3138" y="368"/>
                    <a:pt x="3060" y="350"/>
                  </a:cubicBezTo>
                  <a:lnTo>
                    <a:pt x="172" y="3"/>
                  </a:lnTo>
                  <a:cubicBezTo>
                    <a:pt x="164" y="1"/>
                    <a:pt x="157" y="0"/>
                    <a:pt x="14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9"/>
            <p:cNvSpPr/>
            <p:nvPr/>
          </p:nvSpPr>
          <p:spPr>
            <a:xfrm>
              <a:off x="1415548" y="735374"/>
              <a:ext cx="183744" cy="3773135"/>
            </a:xfrm>
            <a:custGeom>
              <a:avLst/>
              <a:gdLst/>
              <a:ahLst/>
              <a:cxnLst/>
              <a:rect l="l" t="t" r="r" b="b"/>
              <a:pathLst>
                <a:path w="615" h="12629" extrusionOk="0">
                  <a:moveTo>
                    <a:pt x="250" y="0"/>
                  </a:moveTo>
                  <a:cubicBezTo>
                    <a:pt x="116" y="0"/>
                    <a:pt x="0" y="97"/>
                    <a:pt x="0" y="231"/>
                  </a:cubicBezTo>
                  <a:lnTo>
                    <a:pt x="0" y="12397"/>
                  </a:lnTo>
                  <a:cubicBezTo>
                    <a:pt x="0" y="12531"/>
                    <a:pt x="116" y="12628"/>
                    <a:pt x="250" y="12628"/>
                  </a:cubicBezTo>
                  <a:lnTo>
                    <a:pt x="615" y="12628"/>
                  </a:lnTo>
                  <a:lnTo>
                    <a:pt x="61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1403000" y="717448"/>
              <a:ext cx="207346" cy="3808987"/>
            </a:xfrm>
            <a:custGeom>
              <a:avLst/>
              <a:gdLst/>
              <a:ahLst/>
              <a:cxnLst/>
              <a:rect l="l" t="t" r="r" b="b"/>
              <a:pathLst>
                <a:path w="694" h="12749" extrusionOk="0">
                  <a:moveTo>
                    <a:pt x="597" y="97"/>
                  </a:moveTo>
                  <a:lnTo>
                    <a:pt x="597" y="12651"/>
                  </a:lnTo>
                  <a:lnTo>
                    <a:pt x="292" y="12651"/>
                  </a:lnTo>
                  <a:cubicBezTo>
                    <a:pt x="176" y="12651"/>
                    <a:pt x="98" y="12554"/>
                    <a:pt x="98" y="12457"/>
                  </a:cubicBezTo>
                  <a:lnTo>
                    <a:pt x="98" y="291"/>
                  </a:lnTo>
                  <a:cubicBezTo>
                    <a:pt x="98" y="194"/>
                    <a:pt x="176" y="97"/>
                    <a:pt x="292" y="97"/>
                  </a:cubicBezTo>
                  <a:close/>
                  <a:moveTo>
                    <a:pt x="292" y="0"/>
                  </a:moveTo>
                  <a:cubicBezTo>
                    <a:pt x="116" y="0"/>
                    <a:pt x="1" y="139"/>
                    <a:pt x="1" y="291"/>
                  </a:cubicBezTo>
                  <a:lnTo>
                    <a:pt x="1" y="12457"/>
                  </a:lnTo>
                  <a:cubicBezTo>
                    <a:pt x="1" y="12614"/>
                    <a:pt x="116" y="12748"/>
                    <a:pt x="292" y="12748"/>
                  </a:cubicBezTo>
                  <a:lnTo>
                    <a:pt x="694" y="12748"/>
                  </a:lnTo>
                  <a:lnTo>
                    <a:pt x="6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1558958" y="729697"/>
              <a:ext cx="2024167" cy="3785384"/>
            </a:xfrm>
            <a:custGeom>
              <a:avLst/>
              <a:gdLst/>
              <a:ahLst/>
              <a:cxnLst/>
              <a:rect l="l" t="t" r="r" b="b"/>
              <a:pathLst>
                <a:path w="6775" h="12670" extrusionOk="0">
                  <a:moveTo>
                    <a:pt x="250" y="1"/>
                  </a:moveTo>
                  <a:cubicBezTo>
                    <a:pt x="116" y="1"/>
                    <a:pt x="1" y="98"/>
                    <a:pt x="1" y="232"/>
                  </a:cubicBezTo>
                  <a:lnTo>
                    <a:pt x="1" y="12458"/>
                  </a:lnTo>
                  <a:cubicBezTo>
                    <a:pt x="1" y="12578"/>
                    <a:pt x="94" y="12669"/>
                    <a:pt x="211" y="12669"/>
                  </a:cubicBezTo>
                  <a:cubicBezTo>
                    <a:pt x="224" y="12669"/>
                    <a:pt x="237" y="12668"/>
                    <a:pt x="250" y="12666"/>
                  </a:cubicBezTo>
                  <a:lnTo>
                    <a:pt x="6585" y="11552"/>
                  </a:lnTo>
                  <a:cubicBezTo>
                    <a:pt x="6682" y="11534"/>
                    <a:pt x="6774" y="11418"/>
                    <a:pt x="6774" y="11303"/>
                  </a:cubicBezTo>
                  <a:lnTo>
                    <a:pt x="6774" y="943"/>
                  </a:lnTo>
                  <a:cubicBezTo>
                    <a:pt x="6774" y="828"/>
                    <a:pt x="6682" y="731"/>
                    <a:pt x="6585" y="712"/>
                  </a:cubicBezTo>
                  <a:lnTo>
                    <a:pt x="25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9"/>
            <p:cNvSpPr/>
            <p:nvPr/>
          </p:nvSpPr>
          <p:spPr>
            <a:xfrm>
              <a:off x="1546708" y="716850"/>
              <a:ext cx="2048666" cy="3811676"/>
            </a:xfrm>
            <a:custGeom>
              <a:avLst/>
              <a:gdLst/>
              <a:ahLst/>
              <a:cxnLst/>
              <a:rect l="l" t="t" r="r" b="b"/>
              <a:pathLst>
                <a:path w="6857" h="12758" extrusionOk="0">
                  <a:moveTo>
                    <a:pt x="258" y="97"/>
                  </a:moveTo>
                  <a:cubicBezTo>
                    <a:pt x="269" y="97"/>
                    <a:pt x="280" y="97"/>
                    <a:pt x="291" y="99"/>
                  </a:cubicBezTo>
                  <a:lnTo>
                    <a:pt x="6626" y="811"/>
                  </a:lnTo>
                  <a:cubicBezTo>
                    <a:pt x="6700" y="811"/>
                    <a:pt x="6760" y="889"/>
                    <a:pt x="6760" y="986"/>
                  </a:cubicBezTo>
                  <a:lnTo>
                    <a:pt x="6760" y="11346"/>
                  </a:lnTo>
                  <a:cubicBezTo>
                    <a:pt x="6760" y="11438"/>
                    <a:pt x="6700" y="11535"/>
                    <a:pt x="6626" y="11554"/>
                  </a:cubicBezTo>
                  <a:lnTo>
                    <a:pt x="291" y="12653"/>
                  </a:lnTo>
                  <a:cubicBezTo>
                    <a:pt x="275" y="12658"/>
                    <a:pt x="259" y="12661"/>
                    <a:pt x="244" y="12661"/>
                  </a:cubicBezTo>
                  <a:cubicBezTo>
                    <a:pt x="204" y="12661"/>
                    <a:pt x="171" y="12643"/>
                    <a:pt x="157" y="12616"/>
                  </a:cubicBezTo>
                  <a:cubicBezTo>
                    <a:pt x="116" y="12593"/>
                    <a:pt x="97" y="12556"/>
                    <a:pt x="97" y="12501"/>
                  </a:cubicBezTo>
                  <a:lnTo>
                    <a:pt x="97" y="275"/>
                  </a:lnTo>
                  <a:cubicBezTo>
                    <a:pt x="97" y="171"/>
                    <a:pt x="161" y="97"/>
                    <a:pt x="258" y="97"/>
                  </a:cubicBezTo>
                  <a:close/>
                  <a:moveTo>
                    <a:pt x="274" y="0"/>
                  </a:moveTo>
                  <a:cubicBezTo>
                    <a:pt x="120" y="0"/>
                    <a:pt x="0" y="112"/>
                    <a:pt x="0" y="275"/>
                  </a:cubicBezTo>
                  <a:lnTo>
                    <a:pt x="0" y="12501"/>
                  </a:lnTo>
                  <a:cubicBezTo>
                    <a:pt x="0" y="12575"/>
                    <a:pt x="23" y="12653"/>
                    <a:pt x="79" y="12690"/>
                  </a:cubicBezTo>
                  <a:cubicBezTo>
                    <a:pt x="124" y="12736"/>
                    <a:pt x="177" y="12757"/>
                    <a:pt x="242" y="12757"/>
                  </a:cubicBezTo>
                  <a:cubicBezTo>
                    <a:pt x="263" y="12757"/>
                    <a:pt x="286" y="12755"/>
                    <a:pt x="310" y="12750"/>
                  </a:cubicBezTo>
                  <a:lnTo>
                    <a:pt x="6644" y="11651"/>
                  </a:lnTo>
                  <a:cubicBezTo>
                    <a:pt x="6760" y="11614"/>
                    <a:pt x="6857" y="11498"/>
                    <a:pt x="6857" y="11346"/>
                  </a:cubicBezTo>
                  <a:lnTo>
                    <a:pt x="6857" y="986"/>
                  </a:lnTo>
                  <a:cubicBezTo>
                    <a:pt x="6857" y="852"/>
                    <a:pt x="6760" y="718"/>
                    <a:pt x="6626" y="718"/>
                  </a:cubicBezTo>
                  <a:lnTo>
                    <a:pt x="310" y="2"/>
                  </a:lnTo>
                  <a:cubicBezTo>
                    <a:pt x="298" y="1"/>
                    <a:pt x="286" y="0"/>
                    <a:pt x="2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9"/>
            <p:cNvSpPr/>
            <p:nvPr/>
          </p:nvSpPr>
          <p:spPr>
            <a:xfrm>
              <a:off x="1656954" y="867131"/>
              <a:ext cx="1851478" cy="3504244"/>
            </a:xfrm>
            <a:custGeom>
              <a:avLst/>
              <a:gdLst/>
              <a:ahLst/>
              <a:cxnLst/>
              <a:rect l="l" t="t" r="r" b="b"/>
              <a:pathLst>
                <a:path w="6197" h="11729" extrusionOk="0">
                  <a:moveTo>
                    <a:pt x="216" y="1"/>
                  </a:moveTo>
                  <a:cubicBezTo>
                    <a:pt x="97" y="1"/>
                    <a:pt x="1" y="89"/>
                    <a:pt x="1" y="215"/>
                  </a:cubicBezTo>
                  <a:lnTo>
                    <a:pt x="1" y="11536"/>
                  </a:lnTo>
                  <a:cubicBezTo>
                    <a:pt x="1" y="11656"/>
                    <a:pt x="94" y="11728"/>
                    <a:pt x="210" y="11728"/>
                  </a:cubicBezTo>
                  <a:cubicBezTo>
                    <a:pt x="223" y="11728"/>
                    <a:pt x="237" y="11727"/>
                    <a:pt x="250" y="11725"/>
                  </a:cubicBezTo>
                  <a:lnTo>
                    <a:pt x="6026" y="10783"/>
                  </a:lnTo>
                  <a:cubicBezTo>
                    <a:pt x="6123" y="10764"/>
                    <a:pt x="6197" y="10649"/>
                    <a:pt x="6197" y="10552"/>
                  </a:cubicBezTo>
                  <a:lnTo>
                    <a:pt x="6197" y="811"/>
                  </a:lnTo>
                  <a:cubicBezTo>
                    <a:pt x="6197" y="696"/>
                    <a:pt x="6123" y="599"/>
                    <a:pt x="6026" y="580"/>
                  </a:cubicBezTo>
                  <a:lnTo>
                    <a:pt x="250" y="3"/>
                  </a:lnTo>
                  <a:cubicBezTo>
                    <a:pt x="239" y="1"/>
                    <a:pt x="227" y="1"/>
                    <a:pt x="2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9"/>
            <p:cNvSpPr/>
            <p:nvPr/>
          </p:nvSpPr>
          <p:spPr>
            <a:xfrm>
              <a:off x="1644704" y="849504"/>
              <a:ext cx="1881653" cy="3539499"/>
            </a:xfrm>
            <a:custGeom>
              <a:avLst/>
              <a:gdLst/>
              <a:ahLst/>
              <a:cxnLst/>
              <a:rect l="l" t="t" r="r" b="b"/>
              <a:pathLst>
                <a:path w="6298" h="11847" extrusionOk="0">
                  <a:moveTo>
                    <a:pt x="273" y="99"/>
                  </a:moveTo>
                  <a:lnTo>
                    <a:pt x="6067" y="695"/>
                  </a:lnTo>
                  <a:cubicBezTo>
                    <a:pt x="6122" y="695"/>
                    <a:pt x="6201" y="773"/>
                    <a:pt x="6201" y="870"/>
                  </a:cubicBezTo>
                  <a:lnTo>
                    <a:pt x="6201" y="10611"/>
                  </a:lnTo>
                  <a:cubicBezTo>
                    <a:pt x="6201" y="10689"/>
                    <a:pt x="6122" y="10786"/>
                    <a:pt x="6067" y="10786"/>
                  </a:cubicBezTo>
                  <a:lnTo>
                    <a:pt x="273" y="11747"/>
                  </a:lnTo>
                  <a:cubicBezTo>
                    <a:pt x="263" y="11749"/>
                    <a:pt x="254" y="11750"/>
                    <a:pt x="244" y="11750"/>
                  </a:cubicBezTo>
                  <a:cubicBezTo>
                    <a:pt x="161" y="11750"/>
                    <a:pt x="97" y="11678"/>
                    <a:pt x="97" y="11595"/>
                  </a:cubicBezTo>
                  <a:lnTo>
                    <a:pt x="97" y="274"/>
                  </a:lnTo>
                  <a:cubicBezTo>
                    <a:pt x="97" y="159"/>
                    <a:pt x="176" y="99"/>
                    <a:pt x="273" y="99"/>
                  </a:cubicBezTo>
                  <a:close/>
                  <a:moveTo>
                    <a:pt x="262" y="0"/>
                  </a:moveTo>
                  <a:cubicBezTo>
                    <a:pt x="118" y="0"/>
                    <a:pt x="0" y="127"/>
                    <a:pt x="0" y="274"/>
                  </a:cubicBezTo>
                  <a:lnTo>
                    <a:pt x="0" y="11595"/>
                  </a:lnTo>
                  <a:cubicBezTo>
                    <a:pt x="0" y="11736"/>
                    <a:pt x="116" y="11846"/>
                    <a:pt x="258" y="11846"/>
                  </a:cubicBezTo>
                  <a:cubicBezTo>
                    <a:pt x="269" y="11846"/>
                    <a:pt x="280" y="11846"/>
                    <a:pt x="291" y="11844"/>
                  </a:cubicBezTo>
                  <a:lnTo>
                    <a:pt x="6067" y="10879"/>
                  </a:lnTo>
                  <a:cubicBezTo>
                    <a:pt x="6201" y="10860"/>
                    <a:pt x="6298" y="10745"/>
                    <a:pt x="6298" y="10611"/>
                  </a:cubicBezTo>
                  <a:lnTo>
                    <a:pt x="6298" y="870"/>
                  </a:lnTo>
                  <a:cubicBezTo>
                    <a:pt x="6298" y="736"/>
                    <a:pt x="6201" y="621"/>
                    <a:pt x="6067" y="598"/>
                  </a:cubicBezTo>
                  <a:lnTo>
                    <a:pt x="291" y="2"/>
                  </a:lnTo>
                  <a:cubicBezTo>
                    <a:pt x="281" y="1"/>
                    <a:pt x="272" y="0"/>
                    <a:pt x="26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989783" y="4749630"/>
              <a:ext cx="661477" cy="190912"/>
            </a:xfrm>
            <a:custGeom>
              <a:avLst/>
              <a:gdLst/>
              <a:ahLst/>
              <a:cxnLst/>
              <a:rect l="l" t="t" r="r" b="b"/>
              <a:pathLst>
                <a:path w="2214" h="639" extrusionOk="0">
                  <a:moveTo>
                    <a:pt x="231" y="1"/>
                  </a:moveTo>
                  <a:cubicBezTo>
                    <a:pt x="97" y="1"/>
                    <a:pt x="0" y="116"/>
                    <a:pt x="0" y="250"/>
                  </a:cubicBezTo>
                  <a:lnTo>
                    <a:pt x="0" y="407"/>
                  </a:lnTo>
                  <a:cubicBezTo>
                    <a:pt x="0" y="541"/>
                    <a:pt x="97" y="639"/>
                    <a:pt x="231" y="639"/>
                  </a:cubicBezTo>
                  <a:lnTo>
                    <a:pt x="1964" y="639"/>
                  </a:lnTo>
                  <a:cubicBezTo>
                    <a:pt x="2098" y="639"/>
                    <a:pt x="2214" y="541"/>
                    <a:pt x="2214" y="407"/>
                  </a:cubicBezTo>
                  <a:lnTo>
                    <a:pt x="2214" y="250"/>
                  </a:lnTo>
                  <a:cubicBezTo>
                    <a:pt x="2214" y="116"/>
                    <a:pt x="2098" y="1"/>
                    <a:pt x="19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9"/>
            <p:cNvSpPr/>
            <p:nvPr/>
          </p:nvSpPr>
          <p:spPr>
            <a:xfrm>
              <a:off x="1973052" y="4738576"/>
              <a:ext cx="690756" cy="218399"/>
            </a:xfrm>
            <a:custGeom>
              <a:avLst/>
              <a:gdLst/>
              <a:ahLst/>
              <a:cxnLst/>
              <a:rect l="l" t="t" r="r" b="b"/>
              <a:pathLst>
                <a:path w="2312" h="731" extrusionOk="0">
                  <a:moveTo>
                    <a:pt x="2020" y="98"/>
                  </a:moveTo>
                  <a:cubicBezTo>
                    <a:pt x="2136" y="98"/>
                    <a:pt x="2233" y="172"/>
                    <a:pt x="2233" y="287"/>
                  </a:cubicBezTo>
                  <a:lnTo>
                    <a:pt x="2233" y="444"/>
                  </a:lnTo>
                  <a:cubicBezTo>
                    <a:pt x="2233" y="542"/>
                    <a:pt x="2136" y="634"/>
                    <a:pt x="2020" y="634"/>
                  </a:cubicBezTo>
                  <a:lnTo>
                    <a:pt x="287" y="634"/>
                  </a:lnTo>
                  <a:cubicBezTo>
                    <a:pt x="190" y="634"/>
                    <a:pt x="98" y="542"/>
                    <a:pt x="98" y="444"/>
                  </a:cubicBezTo>
                  <a:lnTo>
                    <a:pt x="98" y="287"/>
                  </a:lnTo>
                  <a:cubicBezTo>
                    <a:pt x="98" y="172"/>
                    <a:pt x="190" y="98"/>
                    <a:pt x="287" y="98"/>
                  </a:cubicBezTo>
                  <a:close/>
                  <a:moveTo>
                    <a:pt x="287" y="1"/>
                  </a:moveTo>
                  <a:cubicBezTo>
                    <a:pt x="135" y="1"/>
                    <a:pt x="1" y="135"/>
                    <a:pt x="1" y="287"/>
                  </a:cubicBezTo>
                  <a:lnTo>
                    <a:pt x="1" y="444"/>
                  </a:lnTo>
                  <a:cubicBezTo>
                    <a:pt x="1" y="597"/>
                    <a:pt x="135" y="731"/>
                    <a:pt x="287" y="731"/>
                  </a:cubicBezTo>
                  <a:lnTo>
                    <a:pt x="2020" y="731"/>
                  </a:lnTo>
                  <a:cubicBezTo>
                    <a:pt x="2196" y="731"/>
                    <a:pt x="2311" y="597"/>
                    <a:pt x="2311" y="444"/>
                  </a:cubicBezTo>
                  <a:lnTo>
                    <a:pt x="2311" y="287"/>
                  </a:lnTo>
                  <a:cubicBezTo>
                    <a:pt x="2311" y="135"/>
                    <a:pt x="2196" y="1"/>
                    <a:pt x="20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9"/>
            <p:cNvSpPr/>
            <p:nvPr/>
          </p:nvSpPr>
          <p:spPr>
            <a:xfrm>
              <a:off x="2047744" y="4566186"/>
              <a:ext cx="1489667" cy="183742"/>
            </a:xfrm>
            <a:custGeom>
              <a:avLst/>
              <a:gdLst/>
              <a:ahLst/>
              <a:cxnLst/>
              <a:rect l="l" t="t" r="r" b="b"/>
              <a:pathLst>
                <a:path w="4986" h="615" extrusionOk="0">
                  <a:moveTo>
                    <a:pt x="3387" y="0"/>
                  </a:moveTo>
                  <a:lnTo>
                    <a:pt x="0" y="615"/>
                  </a:lnTo>
                  <a:lnTo>
                    <a:pt x="1770" y="615"/>
                  </a:lnTo>
                  <a:lnTo>
                    <a:pt x="4986" y="19"/>
                  </a:lnTo>
                  <a:lnTo>
                    <a:pt x="338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9"/>
            <p:cNvSpPr/>
            <p:nvPr/>
          </p:nvSpPr>
          <p:spPr>
            <a:xfrm>
              <a:off x="2042067" y="4555132"/>
              <a:ext cx="1501020" cy="212722"/>
            </a:xfrm>
            <a:custGeom>
              <a:avLst/>
              <a:gdLst/>
              <a:ahLst/>
              <a:cxnLst/>
              <a:rect l="l" t="t" r="r" b="b"/>
              <a:pathLst>
                <a:path w="5024" h="712" extrusionOk="0">
                  <a:moveTo>
                    <a:pt x="4524" y="93"/>
                  </a:moveTo>
                  <a:lnTo>
                    <a:pt x="1789" y="615"/>
                  </a:lnTo>
                  <a:lnTo>
                    <a:pt x="537" y="615"/>
                  </a:lnTo>
                  <a:lnTo>
                    <a:pt x="3425" y="93"/>
                  </a:lnTo>
                  <a:close/>
                  <a:moveTo>
                    <a:pt x="3406" y="0"/>
                  </a:moveTo>
                  <a:lnTo>
                    <a:pt x="1" y="615"/>
                  </a:lnTo>
                  <a:lnTo>
                    <a:pt x="19" y="712"/>
                  </a:lnTo>
                  <a:lnTo>
                    <a:pt x="1789" y="712"/>
                  </a:lnTo>
                  <a:lnTo>
                    <a:pt x="5023" y="93"/>
                  </a:lnTo>
                  <a:lnTo>
                    <a:pt x="500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9"/>
            <p:cNvSpPr/>
            <p:nvPr/>
          </p:nvSpPr>
          <p:spPr>
            <a:xfrm>
              <a:off x="3433734" y="1154845"/>
              <a:ext cx="40334" cy="420067"/>
            </a:xfrm>
            <a:custGeom>
              <a:avLst/>
              <a:gdLst/>
              <a:ahLst/>
              <a:cxnLst/>
              <a:rect l="l" t="t" r="r" b="b"/>
              <a:pathLst>
                <a:path w="135" h="1406" extrusionOk="0">
                  <a:moveTo>
                    <a:pt x="19" y="1"/>
                  </a:moveTo>
                  <a:cubicBezTo>
                    <a:pt x="0" y="19"/>
                    <a:pt x="0" y="19"/>
                    <a:pt x="0" y="61"/>
                  </a:cubicBezTo>
                  <a:cubicBezTo>
                    <a:pt x="60" y="481"/>
                    <a:pt x="60" y="925"/>
                    <a:pt x="0" y="1369"/>
                  </a:cubicBezTo>
                  <a:cubicBezTo>
                    <a:pt x="0" y="1387"/>
                    <a:pt x="19" y="1406"/>
                    <a:pt x="37" y="1406"/>
                  </a:cubicBezTo>
                  <a:cubicBezTo>
                    <a:pt x="60" y="1406"/>
                    <a:pt x="79" y="1387"/>
                    <a:pt x="79" y="1369"/>
                  </a:cubicBezTo>
                  <a:cubicBezTo>
                    <a:pt x="116" y="925"/>
                    <a:pt x="134" y="481"/>
                    <a:pt x="60" y="38"/>
                  </a:cubicBezTo>
                  <a:cubicBezTo>
                    <a:pt x="60" y="19"/>
                    <a:pt x="37" y="1"/>
                    <a:pt x="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9"/>
            <p:cNvSpPr/>
            <p:nvPr/>
          </p:nvSpPr>
          <p:spPr>
            <a:xfrm>
              <a:off x="3364719" y="1143791"/>
              <a:ext cx="23603" cy="98593"/>
            </a:xfrm>
            <a:custGeom>
              <a:avLst/>
              <a:gdLst/>
              <a:ahLst/>
              <a:cxnLst/>
              <a:rect l="l" t="t" r="r" b="b"/>
              <a:pathLst>
                <a:path w="79" h="330" extrusionOk="0">
                  <a:moveTo>
                    <a:pt x="37" y="1"/>
                  </a:moveTo>
                  <a:cubicBezTo>
                    <a:pt x="19" y="1"/>
                    <a:pt x="0" y="19"/>
                    <a:pt x="0" y="38"/>
                  </a:cubicBezTo>
                  <a:lnTo>
                    <a:pt x="0" y="287"/>
                  </a:lnTo>
                  <a:cubicBezTo>
                    <a:pt x="0" y="306"/>
                    <a:pt x="19" y="329"/>
                    <a:pt x="37" y="329"/>
                  </a:cubicBezTo>
                  <a:cubicBezTo>
                    <a:pt x="60" y="329"/>
                    <a:pt x="79" y="306"/>
                    <a:pt x="79" y="287"/>
                  </a:cubicBezTo>
                  <a:lnTo>
                    <a:pt x="79" y="38"/>
                  </a:lnTo>
                  <a:cubicBezTo>
                    <a:pt x="79" y="19"/>
                    <a:pt x="60" y="1"/>
                    <a:pt x="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9"/>
            <p:cNvSpPr/>
            <p:nvPr/>
          </p:nvSpPr>
          <p:spPr>
            <a:xfrm>
              <a:off x="1995161" y="303354"/>
              <a:ext cx="1956645" cy="2744478"/>
            </a:xfrm>
            <a:custGeom>
              <a:avLst/>
              <a:gdLst/>
              <a:ahLst/>
              <a:cxnLst/>
              <a:rect l="l" t="t" r="r" b="b"/>
              <a:pathLst>
                <a:path w="6549" h="9186" extrusionOk="0">
                  <a:moveTo>
                    <a:pt x="176" y="0"/>
                  </a:moveTo>
                  <a:cubicBezTo>
                    <a:pt x="79" y="0"/>
                    <a:pt x="1" y="79"/>
                    <a:pt x="1" y="157"/>
                  </a:cubicBezTo>
                  <a:lnTo>
                    <a:pt x="1" y="9010"/>
                  </a:lnTo>
                  <a:cubicBezTo>
                    <a:pt x="1" y="9107"/>
                    <a:pt x="79" y="9186"/>
                    <a:pt x="176" y="9186"/>
                  </a:cubicBezTo>
                  <a:lnTo>
                    <a:pt x="6396" y="9186"/>
                  </a:lnTo>
                  <a:cubicBezTo>
                    <a:pt x="6493" y="9186"/>
                    <a:pt x="6548" y="9107"/>
                    <a:pt x="6548" y="9010"/>
                  </a:cubicBezTo>
                  <a:lnTo>
                    <a:pt x="6548" y="157"/>
                  </a:lnTo>
                  <a:cubicBezTo>
                    <a:pt x="6548" y="79"/>
                    <a:pt x="6493" y="0"/>
                    <a:pt x="639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9"/>
            <p:cNvSpPr/>
            <p:nvPr/>
          </p:nvSpPr>
          <p:spPr>
            <a:xfrm>
              <a:off x="1984106" y="292300"/>
              <a:ext cx="1985625" cy="2766587"/>
            </a:xfrm>
            <a:custGeom>
              <a:avLst/>
              <a:gdLst/>
              <a:ahLst/>
              <a:cxnLst/>
              <a:rect l="l" t="t" r="r" b="b"/>
              <a:pathLst>
                <a:path w="6646" h="9260" extrusionOk="0">
                  <a:moveTo>
                    <a:pt x="6433" y="97"/>
                  </a:moveTo>
                  <a:cubicBezTo>
                    <a:pt x="6488" y="97"/>
                    <a:pt x="6548" y="134"/>
                    <a:pt x="6548" y="194"/>
                  </a:cubicBezTo>
                  <a:lnTo>
                    <a:pt x="6548" y="9047"/>
                  </a:lnTo>
                  <a:cubicBezTo>
                    <a:pt x="6548" y="9126"/>
                    <a:pt x="6488" y="9163"/>
                    <a:pt x="6433" y="9163"/>
                  </a:cubicBezTo>
                  <a:lnTo>
                    <a:pt x="213" y="9163"/>
                  </a:lnTo>
                  <a:cubicBezTo>
                    <a:pt x="135" y="9163"/>
                    <a:pt x="98" y="9126"/>
                    <a:pt x="98" y="9047"/>
                  </a:cubicBezTo>
                  <a:lnTo>
                    <a:pt x="98" y="194"/>
                  </a:lnTo>
                  <a:cubicBezTo>
                    <a:pt x="98" y="134"/>
                    <a:pt x="135" y="97"/>
                    <a:pt x="213" y="97"/>
                  </a:cubicBezTo>
                  <a:close/>
                  <a:moveTo>
                    <a:pt x="213" y="0"/>
                  </a:moveTo>
                  <a:cubicBezTo>
                    <a:pt x="98" y="0"/>
                    <a:pt x="1" y="97"/>
                    <a:pt x="1" y="194"/>
                  </a:cubicBezTo>
                  <a:lnTo>
                    <a:pt x="1" y="9047"/>
                  </a:lnTo>
                  <a:cubicBezTo>
                    <a:pt x="1" y="9163"/>
                    <a:pt x="98" y="9260"/>
                    <a:pt x="213" y="9260"/>
                  </a:cubicBezTo>
                  <a:lnTo>
                    <a:pt x="6433" y="9260"/>
                  </a:lnTo>
                  <a:cubicBezTo>
                    <a:pt x="6548" y="9260"/>
                    <a:pt x="6645" y="9163"/>
                    <a:pt x="6645" y="9047"/>
                  </a:cubicBez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9"/>
            <p:cNvSpPr/>
            <p:nvPr/>
          </p:nvSpPr>
          <p:spPr>
            <a:xfrm>
              <a:off x="1995161" y="303354"/>
              <a:ext cx="1956645" cy="207345"/>
            </a:xfrm>
            <a:custGeom>
              <a:avLst/>
              <a:gdLst/>
              <a:ahLst/>
              <a:cxnLst/>
              <a:rect l="l" t="t" r="r" b="b"/>
              <a:pathLst>
                <a:path w="6549" h="694" extrusionOk="0">
                  <a:moveTo>
                    <a:pt x="176" y="0"/>
                  </a:moveTo>
                  <a:cubicBezTo>
                    <a:pt x="79" y="0"/>
                    <a:pt x="1" y="79"/>
                    <a:pt x="1" y="157"/>
                  </a:cubicBezTo>
                  <a:lnTo>
                    <a:pt x="1" y="693"/>
                  </a:lnTo>
                  <a:lnTo>
                    <a:pt x="6548" y="693"/>
                  </a:lnTo>
                  <a:lnTo>
                    <a:pt x="6548" y="157"/>
                  </a:lnTo>
                  <a:cubicBezTo>
                    <a:pt x="6548" y="79"/>
                    <a:pt x="6493" y="0"/>
                    <a:pt x="639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9"/>
            <p:cNvSpPr/>
            <p:nvPr/>
          </p:nvSpPr>
          <p:spPr>
            <a:xfrm>
              <a:off x="1984106" y="292300"/>
              <a:ext cx="1985625" cy="230649"/>
            </a:xfrm>
            <a:custGeom>
              <a:avLst/>
              <a:gdLst/>
              <a:ahLst/>
              <a:cxnLst/>
              <a:rect l="l" t="t" r="r" b="b"/>
              <a:pathLst>
                <a:path w="6646" h="772" extrusionOk="0">
                  <a:moveTo>
                    <a:pt x="6433" y="97"/>
                  </a:moveTo>
                  <a:cubicBezTo>
                    <a:pt x="6488" y="97"/>
                    <a:pt x="6548" y="134"/>
                    <a:pt x="6548" y="194"/>
                  </a:cubicBezTo>
                  <a:lnTo>
                    <a:pt x="6548" y="675"/>
                  </a:lnTo>
                  <a:lnTo>
                    <a:pt x="98" y="675"/>
                  </a:lnTo>
                  <a:lnTo>
                    <a:pt x="98" y="194"/>
                  </a:lnTo>
                  <a:cubicBezTo>
                    <a:pt x="98" y="134"/>
                    <a:pt x="135" y="97"/>
                    <a:pt x="213" y="97"/>
                  </a:cubicBezTo>
                  <a:close/>
                  <a:moveTo>
                    <a:pt x="213" y="0"/>
                  </a:moveTo>
                  <a:cubicBezTo>
                    <a:pt x="98" y="0"/>
                    <a:pt x="1" y="97"/>
                    <a:pt x="1" y="194"/>
                  </a:cubicBezTo>
                  <a:lnTo>
                    <a:pt x="1" y="730"/>
                  </a:lnTo>
                  <a:lnTo>
                    <a:pt x="38" y="772"/>
                  </a:lnTo>
                  <a:lnTo>
                    <a:pt x="6585" y="772"/>
                  </a:lnTo>
                  <a:lnTo>
                    <a:pt x="6645" y="730"/>
                  </a:lnTo>
                  <a:lnTo>
                    <a:pt x="6645" y="194"/>
                  </a:lnTo>
                  <a:cubicBezTo>
                    <a:pt x="6645" y="97"/>
                    <a:pt x="6548" y="0"/>
                    <a:pt x="64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9"/>
            <p:cNvSpPr/>
            <p:nvPr/>
          </p:nvSpPr>
          <p:spPr>
            <a:xfrm>
              <a:off x="3428058" y="337713"/>
              <a:ext cx="120404" cy="121897"/>
            </a:xfrm>
            <a:custGeom>
              <a:avLst/>
              <a:gdLst/>
              <a:ahLst/>
              <a:cxnLst/>
              <a:rect l="l" t="t" r="r" b="b"/>
              <a:pathLst>
                <a:path w="403" h="408" extrusionOk="0">
                  <a:moveTo>
                    <a:pt x="213" y="1"/>
                  </a:moveTo>
                  <a:cubicBezTo>
                    <a:pt x="98" y="1"/>
                    <a:pt x="1" y="79"/>
                    <a:pt x="1" y="195"/>
                  </a:cubicBezTo>
                  <a:cubicBezTo>
                    <a:pt x="1" y="310"/>
                    <a:pt x="98" y="407"/>
                    <a:pt x="213" y="407"/>
                  </a:cubicBezTo>
                  <a:cubicBezTo>
                    <a:pt x="310" y="407"/>
                    <a:pt x="403" y="310"/>
                    <a:pt x="403" y="195"/>
                  </a:cubicBezTo>
                  <a:cubicBezTo>
                    <a:pt x="403" y="79"/>
                    <a:pt x="310" y="1"/>
                    <a:pt x="2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9"/>
            <p:cNvSpPr/>
            <p:nvPr/>
          </p:nvSpPr>
          <p:spPr>
            <a:xfrm>
              <a:off x="3412367" y="321281"/>
              <a:ext cx="144007" cy="149384"/>
            </a:xfrm>
            <a:custGeom>
              <a:avLst/>
              <a:gdLst/>
              <a:ahLst/>
              <a:cxnLst/>
              <a:rect l="l" t="t" r="r" b="b"/>
              <a:pathLst>
                <a:path w="482" h="500" extrusionOk="0">
                  <a:moveTo>
                    <a:pt x="250" y="97"/>
                  </a:moveTo>
                  <a:cubicBezTo>
                    <a:pt x="324" y="97"/>
                    <a:pt x="403" y="171"/>
                    <a:pt x="403" y="250"/>
                  </a:cubicBezTo>
                  <a:cubicBezTo>
                    <a:pt x="403" y="347"/>
                    <a:pt x="324" y="402"/>
                    <a:pt x="250" y="402"/>
                  </a:cubicBezTo>
                  <a:cubicBezTo>
                    <a:pt x="153" y="402"/>
                    <a:pt x="75" y="347"/>
                    <a:pt x="75" y="250"/>
                  </a:cubicBezTo>
                  <a:cubicBezTo>
                    <a:pt x="75" y="171"/>
                    <a:pt x="153" y="97"/>
                    <a:pt x="250" y="97"/>
                  </a:cubicBezTo>
                  <a:close/>
                  <a:moveTo>
                    <a:pt x="250" y="0"/>
                  </a:moveTo>
                  <a:cubicBezTo>
                    <a:pt x="93" y="0"/>
                    <a:pt x="1" y="116"/>
                    <a:pt x="1" y="250"/>
                  </a:cubicBezTo>
                  <a:cubicBezTo>
                    <a:pt x="1" y="384"/>
                    <a:pt x="93" y="499"/>
                    <a:pt x="250" y="499"/>
                  </a:cubicBezTo>
                  <a:cubicBezTo>
                    <a:pt x="384" y="499"/>
                    <a:pt x="481" y="384"/>
                    <a:pt x="481" y="250"/>
                  </a:cubicBezTo>
                  <a:cubicBezTo>
                    <a:pt x="481"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9"/>
            <p:cNvSpPr/>
            <p:nvPr/>
          </p:nvSpPr>
          <p:spPr>
            <a:xfrm>
              <a:off x="3629727" y="337713"/>
              <a:ext cx="120404" cy="121897"/>
            </a:xfrm>
            <a:custGeom>
              <a:avLst/>
              <a:gdLst/>
              <a:ahLst/>
              <a:cxnLst/>
              <a:rect l="l" t="t" r="r" b="b"/>
              <a:pathLst>
                <a:path w="403" h="408" extrusionOk="0">
                  <a:moveTo>
                    <a:pt x="213" y="1"/>
                  </a:moveTo>
                  <a:cubicBezTo>
                    <a:pt x="98" y="1"/>
                    <a:pt x="0" y="79"/>
                    <a:pt x="0" y="195"/>
                  </a:cubicBezTo>
                  <a:cubicBezTo>
                    <a:pt x="0" y="310"/>
                    <a:pt x="98" y="407"/>
                    <a:pt x="213" y="407"/>
                  </a:cubicBezTo>
                  <a:cubicBezTo>
                    <a:pt x="329" y="407"/>
                    <a:pt x="402" y="310"/>
                    <a:pt x="402" y="195"/>
                  </a:cubicBezTo>
                  <a:cubicBezTo>
                    <a:pt x="402" y="79"/>
                    <a:pt x="329" y="1"/>
                    <a:pt x="2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9"/>
            <p:cNvSpPr/>
            <p:nvPr/>
          </p:nvSpPr>
          <p:spPr>
            <a:xfrm>
              <a:off x="3612543" y="321281"/>
              <a:ext cx="150879" cy="149384"/>
            </a:xfrm>
            <a:custGeom>
              <a:avLst/>
              <a:gdLst/>
              <a:ahLst/>
              <a:cxnLst/>
              <a:rect l="l" t="t" r="r" b="b"/>
              <a:pathLst>
                <a:path w="505" h="500" extrusionOk="0">
                  <a:moveTo>
                    <a:pt x="255" y="97"/>
                  </a:moveTo>
                  <a:cubicBezTo>
                    <a:pt x="347" y="97"/>
                    <a:pt x="408" y="171"/>
                    <a:pt x="408" y="250"/>
                  </a:cubicBezTo>
                  <a:cubicBezTo>
                    <a:pt x="408" y="347"/>
                    <a:pt x="347" y="402"/>
                    <a:pt x="255" y="402"/>
                  </a:cubicBezTo>
                  <a:cubicBezTo>
                    <a:pt x="158" y="402"/>
                    <a:pt x="98" y="347"/>
                    <a:pt x="98" y="250"/>
                  </a:cubicBezTo>
                  <a:cubicBezTo>
                    <a:pt x="98" y="171"/>
                    <a:pt x="158" y="97"/>
                    <a:pt x="255" y="97"/>
                  </a:cubicBezTo>
                  <a:close/>
                  <a:moveTo>
                    <a:pt x="255" y="0"/>
                  </a:moveTo>
                  <a:cubicBezTo>
                    <a:pt x="116" y="0"/>
                    <a:pt x="1" y="116"/>
                    <a:pt x="1" y="250"/>
                  </a:cubicBezTo>
                  <a:cubicBezTo>
                    <a:pt x="1" y="384"/>
                    <a:pt x="116" y="499"/>
                    <a:pt x="255" y="499"/>
                  </a:cubicBezTo>
                  <a:cubicBezTo>
                    <a:pt x="389" y="499"/>
                    <a:pt x="505" y="384"/>
                    <a:pt x="505" y="250"/>
                  </a:cubicBezTo>
                  <a:cubicBezTo>
                    <a:pt x="505" y="116"/>
                    <a:pt x="389" y="0"/>
                    <a:pt x="2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9"/>
            <p:cNvSpPr/>
            <p:nvPr/>
          </p:nvSpPr>
          <p:spPr>
            <a:xfrm>
              <a:off x="3778813" y="337713"/>
              <a:ext cx="121898" cy="121897"/>
            </a:xfrm>
            <a:custGeom>
              <a:avLst/>
              <a:gdLst/>
              <a:ahLst/>
              <a:cxnLst/>
              <a:rect l="l" t="t" r="r" b="b"/>
              <a:pathLst>
                <a:path w="408" h="408" extrusionOk="0">
                  <a:moveTo>
                    <a:pt x="195" y="1"/>
                  </a:moveTo>
                  <a:cubicBezTo>
                    <a:pt x="79" y="1"/>
                    <a:pt x="1" y="79"/>
                    <a:pt x="1" y="195"/>
                  </a:cubicBezTo>
                  <a:cubicBezTo>
                    <a:pt x="1" y="310"/>
                    <a:pt x="79" y="407"/>
                    <a:pt x="195" y="407"/>
                  </a:cubicBezTo>
                  <a:cubicBezTo>
                    <a:pt x="310" y="407"/>
                    <a:pt x="407" y="310"/>
                    <a:pt x="407" y="195"/>
                  </a:cubicBezTo>
                  <a:cubicBezTo>
                    <a:pt x="407" y="79"/>
                    <a:pt x="310" y="1"/>
                    <a:pt x="1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9"/>
            <p:cNvSpPr/>
            <p:nvPr/>
          </p:nvSpPr>
          <p:spPr>
            <a:xfrm>
              <a:off x="3757745" y="321281"/>
              <a:ext cx="149385" cy="149384"/>
            </a:xfrm>
            <a:custGeom>
              <a:avLst/>
              <a:gdLst/>
              <a:ahLst/>
              <a:cxnLst/>
              <a:rect l="l" t="t" r="r" b="b"/>
              <a:pathLst>
                <a:path w="500" h="500" extrusionOk="0">
                  <a:moveTo>
                    <a:pt x="250" y="97"/>
                  </a:moveTo>
                  <a:cubicBezTo>
                    <a:pt x="347" y="97"/>
                    <a:pt x="402" y="171"/>
                    <a:pt x="402" y="250"/>
                  </a:cubicBezTo>
                  <a:cubicBezTo>
                    <a:pt x="402" y="347"/>
                    <a:pt x="347" y="402"/>
                    <a:pt x="250" y="402"/>
                  </a:cubicBezTo>
                  <a:cubicBezTo>
                    <a:pt x="171" y="402"/>
                    <a:pt x="92" y="347"/>
                    <a:pt x="92" y="250"/>
                  </a:cubicBezTo>
                  <a:cubicBezTo>
                    <a:pt x="92" y="171"/>
                    <a:pt x="171" y="97"/>
                    <a:pt x="250" y="97"/>
                  </a:cubicBezTo>
                  <a:close/>
                  <a:moveTo>
                    <a:pt x="250" y="0"/>
                  </a:moveTo>
                  <a:cubicBezTo>
                    <a:pt x="116" y="0"/>
                    <a:pt x="0" y="116"/>
                    <a:pt x="0" y="250"/>
                  </a:cubicBezTo>
                  <a:cubicBezTo>
                    <a:pt x="0" y="384"/>
                    <a:pt x="116" y="499"/>
                    <a:pt x="250" y="499"/>
                  </a:cubicBezTo>
                  <a:cubicBezTo>
                    <a:pt x="384" y="499"/>
                    <a:pt x="499" y="384"/>
                    <a:pt x="499" y="250"/>
                  </a:cubicBezTo>
                  <a:cubicBezTo>
                    <a:pt x="499" y="116"/>
                    <a:pt x="384"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9"/>
            <p:cNvSpPr/>
            <p:nvPr/>
          </p:nvSpPr>
          <p:spPr>
            <a:xfrm>
              <a:off x="2105705" y="597343"/>
              <a:ext cx="356433" cy="98295"/>
            </a:xfrm>
            <a:custGeom>
              <a:avLst/>
              <a:gdLst/>
              <a:ahLst/>
              <a:cxnLst/>
              <a:rect l="l" t="t" r="r" b="b"/>
              <a:pathLst>
                <a:path w="1193" h="329" extrusionOk="0">
                  <a:moveTo>
                    <a:pt x="171" y="0"/>
                  </a:moveTo>
                  <a:cubicBezTo>
                    <a:pt x="74" y="0"/>
                    <a:pt x="0" y="79"/>
                    <a:pt x="0" y="153"/>
                  </a:cubicBezTo>
                  <a:cubicBezTo>
                    <a:pt x="0" y="250"/>
                    <a:pt x="74" y="328"/>
                    <a:pt x="171" y="328"/>
                  </a:cubicBezTo>
                  <a:lnTo>
                    <a:pt x="1040" y="328"/>
                  </a:lnTo>
                  <a:cubicBezTo>
                    <a:pt x="1114" y="328"/>
                    <a:pt x="1192" y="250"/>
                    <a:pt x="1192" y="153"/>
                  </a:cubicBezTo>
                  <a:cubicBezTo>
                    <a:pt x="1192" y="79"/>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9"/>
            <p:cNvSpPr/>
            <p:nvPr/>
          </p:nvSpPr>
          <p:spPr>
            <a:xfrm>
              <a:off x="2093157" y="586288"/>
              <a:ext cx="380035" cy="120403"/>
            </a:xfrm>
            <a:custGeom>
              <a:avLst/>
              <a:gdLst/>
              <a:ahLst/>
              <a:cxnLst/>
              <a:rect l="l" t="t" r="r" b="b"/>
              <a:pathLst>
                <a:path w="1272" h="403" extrusionOk="0">
                  <a:moveTo>
                    <a:pt x="1082" y="74"/>
                  </a:moveTo>
                  <a:cubicBezTo>
                    <a:pt x="1137" y="74"/>
                    <a:pt x="1198" y="134"/>
                    <a:pt x="1198" y="190"/>
                  </a:cubicBezTo>
                  <a:cubicBezTo>
                    <a:pt x="1198" y="268"/>
                    <a:pt x="1137" y="305"/>
                    <a:pt x="1082" y="305"/>
                  </a:cubicBezTo>
                  <a:lnTo>
                    <a:pt x="213" y="305"/>
                  </a:lnTo>
                  <a:cubicBezTo>
                    <a:pt x="135" y="305"/>
                    <a:pt x="98" y="268"/>
                    <a:pt x="98" y="190"/>
                  </a:cubicBezTo>
                  <a:cubicBezTo>
                    <a:pt x="98" y="134"/>
                    <a:pt x="135" y="74"/>
                    <a:pt x="213" y="74"/>
                  </a:cubicBezTo>
                  <a:close/>
                  <a:moveTo>
                    <a:pt x="213" y="0"/>
                  </a:moveTo>
                  <a:cubicBezTo>
                    <a:pt x="98" y="0"/>
                    <a:pt x="1" y="74"/>
                    <a:pt x="1" y="190"/>
                  </a:cubicBezTo>
                  <a:cubicBezTo>
                    <a:pt x="1" y="305"/>
                    <a:pt x="98" y="402"/>
                    <a:pt x="213" y="402"/>
                  </a:cubicBezTo>
                  <a:lnTo>
                    <a:pt x="1082" y="402"/>
                  </a:lnTo>
                  <a:cubicBezTo>
                    <a:pt x="1174" y="402"/>
                    <a:pt x="1271" y="305"/>
                    <a:pt x="1271" y="190"/>
                  </a:cubicBezTo>
                  <a:cubicBezTo>
                    <a:pt x="1271" y="74"/>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9"/>
            <p:cNvSpPr/>
            <p:nvPr/>
          </p:nvSpPr>
          <p:spPr>
            <a:xfrm>
              <a:off x="2105705" y="1200557"/>
              <a:ext cx="356433" cy="92618"/>
            </a:xfrm>
            <a:custGeom>
              <a:avLst/>
              <a:gdLst/>
              <a:ahLst/>
              <a:cxnLst/>
              <a:rect l="l" t="t" r="r" b="b"/>
              <a:pathLst>
                <a:path w="1193" h="310" extrusionOk="0">
                  <a:moveTo>
                    <a:pt x="171" y="0"/>
                  </a:moveTo>
                  <a:cubicBezTo>
                    <a:pt x="74" y="0"/>
                    <a:pt x="0" y="60"/>
                    <a:pt x="0" y="158"/>
                  </a:cubicBezTo>
                  <a:cubicBezTo>
                    <a:pt x="0" y="255"/>
                    <a:pt x="74" y="310"/>
                    <a:pt x="171" y="310"/>
                  </a:cubicBezTo>
                  <a:lnTo>
                    <a:pt x="1040" y="310"/>
                  </a:lnTo>
                  <a:cubicBezTo>
                    <a:pt x="1114" y="310"/>
                    <a:pt x="1192" y="255"/>
                    <a:pt x="1192" y="158"/>
                  </a:cubicBezTo>
                  <a:cubicBezTo>
                    <a:pt x="1192" y="60"/>
                    <a:pt x="1114" y="0"/>
                    <a:pt x="104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9"/>
            <p:cNvSpPr/>
            <p:nvPr/>
          </p:nvSpPr>
          <p:spPr>
            <a:xfrm>
              <a:off x="2093157" y="1183826"/>
              <a:ext cx="380035" cy="127574"/>
            </a:xfrm>
            <a:custGeom>
              <a:avLst/>
              <a:gdLst/>
              <a:ahLst/>
              <a:cxnLst/>
              <a:rect l="l" t="t" r="r" b="b"/>
              <a:pathLst>
                <a:path w="1272" h="427" extrusionOk="0">
                  <a:moveTo>
                    <a:pt x="1082" y="98"/>
                  </a:moveTo>
                  <a:cubicBezTo>
                    <a:pt x="1137" y="98"/>
                    <a:pt x="1198" y="153"/>
                    <a:pt x="1198" y="214"/>
                  </a:cubicBezTo>
                  <a:cubicBezTo>
                    <a:pt x="1198" y="269"/>
                    <a:pt x="1137" y="329"/>
                    <a:pt x="1082" y="329"/>
                  </a:cubicBezTo>
                  <a:lnTo>
                    <a:pt x="213" y="329"/>
                  </a:lnTo>
                  <a:cubicBezTo>
                    <a:pt x="135" y="329"/>
                    <a:pt x="98" y="269"/>
                    <a:pt x="98" y="214"/>
                  </a:cubicBezTo>
                  <a:cubicBezTo>
                    <a:pt x="98" y="153"/>
                    <a:pt x="135" y="98"/>
                    <a:pt x="213" y="98"/>
                  </a:cubicBezTo>
                  <a:close/>
                  <a:moveTo>
                    <a:pt x="213" y="1"/>
                  </a:moveTo>
                  <a:cubicBezTo>
                    <a:pt x="98" y="1"/>
                    <a:pt x="1" y="98"/>
                    <a:pt x="1" y="214"/>
                  </a:cubicBezTo>
                  <a:cubicBezTo>
                    <a:pt x="1" y="329"/>
                    <a:pt x="98" y="426"/>
                    <a:pt x="213" y="426"/>
                  </a:cubicBezTo>
                  <a:lnTo>
                    <a:pt x="1082" y="426"/>
                  </a:lnTo>
                  <a:cubicBezTo>
                    <a:pt x="1174" y="426"/>
                    <a:pt x="1271" y="329"/>
                    <a:pt x="1271" y="214"/>
                  </a:cubicBezTo>
                  <a:cubicBezTo>
                    <a:pt x="1271" y="98"/>
                    <a:pt x="1174" y="1"/>
                    <a:pt x="10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9"/>
            <p:cNvSpPr/>
            <p:nvPr/>
          </p:nvSpPr>
          <p:spPr>
            <a:xfrm>
              <a:off x="2105705" y="1828569"/>
              <a:ext cx="356433" cy="97099"/>
            </a:xfrm>
            <a:custGeom>
              <a:avLst/>
              <a:gdLst/>
              <a:ahLst/>
              <a:cxnLst/>
              <a:rect l="l" t="t" r="r" b="b"/>
              <a:pathLst>
                <a:path w="1193" h="325" extrusionOk="0">
                  <a:moveTo>
                    <a:pt x="171" y="1"/>
                  </a:moveTo>
                  <a:cubicBezTo>
                    <a:pt x="74" y="1"/>
                    <a:pt x="0" y="75"/>
                    <a:pt x="0" y="172"/>
                  </a:cubicBezTo>
                  <a:cubicBezTo>
                    <a:pt x="0" y="269"/>
                    <a:pt x="74" y="324"/>
                    <a:pt x="171" y="324"/>
                  </a:cubicBezTo>
                  <a:lnTo>
                    <a:pt x="1040" y="324"/>
                  </a:lnTo>
                  <a:cubicBezTo>
                    <a:pt x="1114" y="324"/>
                    <a:pt x="1192" y="269"/>
                    <a:pt x="1192" y="172"/>
                  </a:cubicBezTo>
                  <a:cubicBezTo>
                    <a:pt x="1192" y="75"/>
                    <a:pt x="1114"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9"/>
            <p:cNvSpPr/>
            <p:nvPr/>
          </p:nvSpPr>
          <p:spPr>
            <a:xfrm>
              <a:off x="2093157" y="1816319"/>
              <a:ext cx="380035" cy="127275"/>
            </a:xfrm>
            <a:custGeom>
              <a:avLst/>
              <a:gdLst/>
              <a:ahLst/>
              <a:cxnLst/>
              <a:rect l="l" t="t" r="r" b="b"/>
              <a:pathLst>
                <a:path w="1272" h="426" extrusionOk="0">
                  <a:moveTo>
                    <a:pt x="1082" y="97"/>
                  </a:moveTo>
                  <a:cubicBezTo>
                    <a:pt x="1137" y="97"/>
                    <a:pt x="1198" y="134"/>
                    <a:pt x="1198" y="213"/>
                  </a:cubicBezTo>
                  <a:cubicBezTo>
                    <a:pt x="1198" y="273"/>
                    <a:pt x="1137" y="328"/>
                    <a:pt x="1082" y="328"/>
                  </a:cubicBezTo>
                  <a:lnTo>
                    <a:pt x="213" y="328"/>
                  </a:lnTo>
                  <a:cubicBezTo>
                    <a:pt x="135" y="328"/>
                    <a:pt x="98" y="273"/>
                    <a:pt x="98" y="213"/>
                  </a:cubicBezTo>
                  <a:cubicBezTo>
                    <a:pt x="98" y="134"/>
                    <a:pt x="135" y="97"/>
                    <a:pt x="213" y="97"/>
                  </a:cubicBezTo>
                  <a:close/>
                  <a:moveTo>
                    <a:pt x="213" y="0"/>
                  </a:moveTo>
                  <a:cubicBezTo>
                    <a:pt x="98" y="0"/>
                    <a:pt x="1" y="97"/>
                    <a:pt x="1" y="213"/>
                  </a:cubicBezTo>
                  <a:cubicBezTo>
                    <a:pt x="1" y="328"/>
                    <a:pt x="98" y="425"/>
                    <a:pt x="213" y="425"/>
                  </a:cubicBezTo>
                  <a:lnTo>
                    <a:pt x="1082" y="425"/>
                  </a:lnTo>
                  <a:cubicBezTo>
                    <a:pt x="1174" y="425"/>
                    <a:pt x="1271" y="328"/>
                    <a:pt x="1271" y="213"/>
                  </a:cubicBezTo>
                  <a:cubicBezTo>
                    <a:pt x="1271" y="97"/>
                    <a:pt x="1174" y="0"/>
                    <a:pt x="10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9"/>
            <p:cNvSpPr/>
            <p:nvPr/>
          </p:nvSpPr>
          <p:spPr>
            <a:xfrm>
              <a:off x="2485441" y="597343"/>
              <a:ext cx="1397347" cy="98295"/>
            </a:xfrm>
            <a:custGeom>
              <a:avLst/>
              <a:gdLst/>
              <a:ahLst/>
              <a:cxnLst/>
              <a:rect l="l" t="t" r="r" b="b"/>
              <a:pathLst>
                <a:path w="4677" h="329" extrusionOk="0">
                  <a:moveTo>
                    <a:pt x="153" y="0"/>
                  </a:moveTo>
                  <a:cubicBezTo>
                    <a:pt x="74" y="0"/>
                    <a:pt x="0" y="79"/>
                    <a:pt x="0" y="153"/>
                  </a:cubicBezTo>
                  <a:cubicBezTo>
                    <a:pt x="0" y="250"/>
                    <a:pt x="74" y="328"/>
                    <a:pt x="153" y="328"/>
                  </a:cubicBezTo>
                  <a:lnTo>
                    <a:pt x="4524" y="328"/>
                  </a:lnTo>
                  <a:cubicBezTo>
                    <a:pt x="4621" y="328"/>
                    <a:pt x="4676" y="250"/>
                    <a:pt x="4676" y="153"/>
                  </a:cubicBezTo>
                  <a:cubicBezTo>
                    <a:pt x="4676" y="79"/>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9"/>
            <p:cNvSpPr/>
            <p:nvPr/>
          </p:nvSpPr>
          <p:spPr>
            <a:xfrm>
              <a:off x="2472893" y="586288"/>
              <a:ext cx="1427822" cy="120403"/>
            </a:xfrm>
            <a:custGeom>
              <a:avLst/>
              <a:gdLst/>
              <a:ahLst/>
              <a:cxnLst/>
              <a:rect l="l" t="t" r="r" b="b"/>
              <a:pathLst>
                <a:path w="4779" h="403" extrusionOk="0">
                  <a:moveTo>
                    <a:pt x="4566" y="74"/>
                  </a:moveTo>
                  <a:cubicBezTo>
                    <a:pt x="4640" y="74"/>
                    <a:pt x="4681" y="134"/>
                    <a:pt x="4681" y="190"/>
                  </a:cubicBezTo>
                  <a:cubicBezTo>
                    <a:pt x="4681" y="268"/>
                    <a:pt x="4640" y="305"/>
                    <a:pt x="4566" y="305"/>
                  </a:cubicBezTo>
                  <a:lnTo>
                    <a:pt x="195" y="305"/>
                  </a:lnTo>
                  <a:cubicBezTo>
                    <a:pt x="134" y="305"/>
                    <a:pt x="79" y="268"/>
                    <a:pt x="79" y="190"/>
                  </a:cubicBezTo>
                  <a:cubicBezTo>
                    <a:pt x="79" y="134"/>
                    <a:pt x="134" y="74"/>
                    <a:pt x="195" y="74"/>
                  </a:cubicBezTo>
                  <a:close/>
                  <a:moveTo>
                    <a:pt x="195" y="0"/>
                  </a:moveTo>
                  <a:cubicBezTo>
                    <a:pt x="97" y="0"/>
                    <a:pt x="0" y="74"/>
                    <a:pt x="0" y="190"/>
                  </a:cubicBezTo>
                  <a:cubicBezTo>
                    <a:pt x="0" y="305"/>
                    <a:pt x="97" y="402"/>
                    <a:pt x="195" y="402"/>
                  </a:cubicBezTo>
                  <a:lnTo>
                    <a:pt x="4566" y="402"/>
                  </a:lnTo>
                  <a:cubicBezTo>
                    <a:pt x="4681" y="402"/>
                    <a:pt x="4778" y="305"/>
                    <a:pt x="4778" y="190"/>
                  </a:cubicBezTo>
                  <a:cubicBezTo>
                    <a:pt x="4778" y="74"/>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9"/>
            <p:cNvSpPr/>
            <p:nvPr/>
          </p:nvSpPr>
          <p:spPr>
            <a:xfrm>
              <a:off x="2485441" y="1200557"/>
              <a:ext cx="1397347" cy="92618"/>
            </a:xfrm>
            <a:custGeom>
              <a:avLst/>
              <a:gdLst/>
              <a:ahLst/>
              <a:cxnLst/>
              <a:rect l="l" t="t" r="r" b="b"/>
              <a:pathLst>
                <a:path w="4677" h="310" extrusionOk="0">
                  <a:moveTo>
                    <a:pt x="153" y="0"/>
                  </a:moveTo>
                  <a:cubicBezTo>
                    <a:pt x="74" y="0"/>
                    <a:pt x="0" y="60"/>
                    <a:pt x="0" y="158"/>
                  </a:cubicBezTo>
                  <a:cubicBezTo>
                    <a:pt x="0" y="255"/>
                    <a:pt x="74" y="310"/>
                    <a:pt x="153" y="310"/>
                  </a:cubicBezTo>
                  <a:lnTo>
                    <a:pt x="4524" y="310"/>
                  </a:lnTo>
                  <a:cubicBezTo>
                    <a:pt x="4621" y="310"/>
                    <a:pt x="4676" y="255"/>
                    <a:pt x="4676" y="158"/>
                  </a:cubicBezTo>
                  <a:cubicBezTo>
                    <a:pt x="4676" y="60"/>
                    <a:pt x="4621" y="0"/>
                    <a:pt x="452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9"/>
            <p:cNvSpPr/>
            <p:nvPr/>
          </p:nvSpPr>
          <p:spPr>
            <a:xfrm>
              <a:off x="2472893" y="1183826"/>
              <a:ext cx="1427822" cy="127574"/>
            </a:xfrm>
            <a:custGeom>
              <a:avLst/>
              <a:gdLst/>
              <a:ahLst/>
              <a:cxnLst/>
              <a:rect l="l" t="t" r="r" b="b"/>
              <a:pathLst>
                <a:path w="4779" h="427" extrusionOk="0">
                  <a:moveTo>
                    <a:pt x="4566" y="98"/>
                  </a:moveTo>
                  <a:cubicBezTo>
                    <a:pt x="4640" y="98"/>
                    <a:pt x="4681" y="153"/>
                    <a:pt x="4681" y="214"/>
                  </a:cubicBezTo>
                  <a:cubicBezTo>
                    <a:pt x="4681" y="269"/>
                    <a:pt x="4640" y="329"/>
                    <a:pt x="4566" y="329"/>
                  </a:cubicBezTo>
                  <a:lnTo>
                    <a:pt x="195" y="329"/>
                  </a:lnTo>
                  <a:cubicBezTo>
                    <a:pt x="134" y="329"/>
                    <a:pt x="79" y="269"/>
                    <a:pt x="79" y="214"/>
                  </a:cubicBezTo>
                  <a:cubicBezTo>
                    <a:pt x="79" y="153"/>
                    <a:pt x="134" y="98"/>
                    <a:pt x="195" y="98"/>
                  </a:cubicBezTo>
                  <a:close/>
                  <a:moveTo>
                    <a:pt x="195" y="1"/>
                  </a:moveTo>
                  <a:cubicBezTo>
                    <a:pt x="97" y="1"/>
                    <a:pt x="0" y="98"/>
                    <a:pt x="0" y="214"/>
                  </a:cubicBezTo>
                  <a:cubicBezTo>
                    <a:pt x="0" y="329"/>
                    <a:pt x="97" y="426"/>
                    <a:pt x="195" y="426"/>
                  </a:cubicBezTo>
                  <a:lnTo>
                    <a:pt x="4566" y="426"/>
                  </a:lnTo>
                  <a:cubicBezTo>
                    <a:pt x="4681" y="426"/>
                    <a:pt x="4778" y="329"/>
                    <a:pt x="4778" y="214"/>
                  </a:cubicBezTo>
                  <a:cubicBezTo>
                    <a:pt x="4778" y="98"/>
                    <a:pt x="4681" y="1"/>
                    <a:pt x="456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a:off x="2485441" y="1828569"/>
              <a:ext cx="1397347" cy="97099"/>
            </a:xfrm>
            <a:custGeom>
              <a:avLst/>
              <a:gdLst/>
              <a:ahLst/>
              <a:cxnLst/>
              <a:rect l="l" t="t" r="r" b="b"/>
              <a:pathLst>
                <a:path w="4677" h="325" extrusionOk="0">
                  <a:moveTo>
                    <a:pt x="153" y="1"/>
                  </a:moveTo>
                  <a:cubicBezTo>
                    <a:pt x="74" y="1"/>
                    <a:pt x="0" y="75"/>
                    <a:pt x="0" y="172"/>
                  </a:cubicBezTo>
                  <a:cubicBezTo>
                    <a:pt x="0" y="269"/>
                    <a:pt x="74" y="324"/>
                    <a:pt x="153" y="324"/>
                  </a:cubicBezTo>
                  <a:lnTo>
                    <a:pt x="4524" y="324"/>
                  </a:lnTo>
                  <a:cubicBezTo>
                    <a:pt x="4621" y="324"/>
                    <a:pt x="4676" y="269"/>
                    <a:pt x="4676" y="172"/>
                  </a:cubicBezTo>
                  <a:cubicBezTo>
                    <a:pt x="4676" y="75"/>
                    <a:pt x="4621" y="1"/>
                    <a:pt x="45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9"/>
            <p:cNvSpPr/>
            <p:nvPr/>
          </p:nvSpPr>
          <p:spPr>
            <a:xfrm>
              <a:off x="2472893" y="1816319"/>
              <a:ext cx="1427822" cy="127275"/>
            </a:xfrm>
            <a:custGeom>
              <a:avLst/>
              <a:gdLst/>
              <a:ahLst/>
              <a:cxnLst/>
              <a:rect l="l" t="t" r="r" b="b"/>
              <a:pathLst>
                <a:path w="4779" h="426" extrusionOk="0">
                  <a:moveTo>
                    <a:pt x="4566" y="97"/>
                  </a:moveTo>
                  <a:cubicBezTo>
                    <a:pt x="4640" y="97"/>
                    <a:pt x="4681" y="134"/>
                    <a:pt x="4681" y="213"/>
                  </a:cubicBezTo>
                  <a:cubicBezTo>
                    <a:pt x="4681" y="273"/>
                    <a:pt x="4640" y="328"/>
                    <a:pt x="4566" y="328"/>
                  </a:cubicBezTo>
                  <a:lnTo>
                    <a:pt x="195" y="328"/>
                  </a:lnTo>
                  <a:cubicBezTo>
                    <a:pt x="134" y="328"/>
                    <a:pt x="79" y="273"/>
                    <a:pt x="79" y="213"/>
                  </a:cubicBezTo>
                  <a:cubicBezTo>
                    <a:pt x="79" y="134"/>
                    <a:pt x="134" y="97"/>
                    <a:pt x="195" y="97"/>
                  </a:cubicBezTo>
                  <a:close/>
                  <a:moveTo>
                    <a:pt x="195" y="0"/>
                  </a:moveTo>
                  <a:cubicBezTo>
                    <a:pt x="97" y="0"/>
                    <a:pt x="0" y="97"/>
                    <a:pt x="0" y="213"/>
                  </a:cubicBezTo>
                  <a:cubicBezTo>
                    <a:pt x="0" y="328"/>
                    <a:pt x="97" y="425"/>
                    <a:pt x="195" y="425"/>
                  </a:cubicBezTo>
                  <a:lnTo>
                    <a:pt x="4566" y="425"/>
                  </a:lnTo>
                  <a:cubicBezTo>
                    <a:pt x="4681" y="425"/>
                    <a:pt x="4778" y="328"/>
                    <a:pt x="4778" y="213"/>
                  </a:cubicBezTo>
                  <a:cubicBezTo>
                    <a:pt x="4778" y="97"/>
                    <a:pt x="4681" y="0"/>
                    <a:pt x="456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9"/>
            <p:cNvSpPr/>
            <p:nvPr/>
          </p:nvSpPr>
          <p:spPr>
            <a:xfrm>
              <a:off x="2127814" y="746428"/>
              <a:ext cx="1754975" cy="98295"/>
            </a:xfrm>
            <a:custGeom>
              <a:avLst/>
              <a:gdLst/>
              <a:ahLst/>
              <a:cxnLst/>
              <a:rect l="l" t="t" r="r" b="b"/>
              <a:pathLst>
                <a:path w="5874" h="329" extrusionOk="0">
                  <a:moveTo>
                    <a:pt x="157" y="0"/>
                  </a:moveTo>
                  <a:cubicBezTo>
                    <a:pt x="79" y="0"/>
                    <a:pt x="0" y="79"/>
                    <a:pt x="0" y="157"/>
                  </a:cubicBezTo>
                  <a:lnTo>
                    <a:pt x="0" y="176"/>
                  </a:lnTo>
                  <a:cubicBezTo>
                    <a:pt x="0" y="250"/>
                    <a:pt x="79" y="328"/>
                    <a:pt x="157" y="328"/>
                  </a:cubicBezTo>
                  <a:lnTo>
                    <a:pt x="5721" y="328"/>
                  </a:lnTo>
                  <a:cubicBezTo>
                    <a:pt x="5818" y="328"/>
                    <a:pt x="5873" y="250"/>
                    <a:pt x="5873" y="176"/>
                  </a:cubicBezTo>
                  <a:lnTo>
                    <a:pt x="5873" y="157"/>
                  </a:lnTo>
                  <a:cubicBezTo>
                    <a:pt x="5873" y="79"/>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9"/>
            <p:cNvSpPr/>
            <p:nvPr/>
          </p:nvSpPr>
          <p:spPr>
            <a:xfrm>
              <a:off x="2116760" y="735374"/>
              <a:ext cx="1783956" cy="120403"/>
            </a:xfrm>
            <a:custGeom>
              <a:avLst/>
              <a:gdLst/>
              <a:ahLst/>
              <a:cxnLst/>
              <a:rect l="l" t="t" r="r" b="b"/>
              <a:pathLst>
                <a:path w="5971" h="403" extrusionOk="0">
                  <a:moveTo>
                    <a:pt x="5758" y="79"/>
                  </a:moveTo>
                  <a:cubicBezTo>
                    <a:pt x="5832" y="79"/>
                    <a:pt x="5873" y="134"/>
                    <a:pt x="5873" y="194"/>
                  </a:cubicBezTo>
                  <a:lnTo>
                    <a:pt x="5873" y="213"/>
                  </a:lnTo>
                  <a:cubicBezTo>
                    <a:pt x="5873" y="268"/>
                    <a:pt x="5832" y="328"/>
                    <a:pt x="5758" y="328"/>
                  </a:cubicBezTo>
                  <a:lnTo>
                    <a:pt x="194" y="328"/>
                  </a:lnTo>
                  <a:cubicBezTo>
                    <a:pt x="134" y="328"/>
                    <a:pt x="79" y="268"/>
                    <a:pt x="79" y="213"/>
                  </a:cubicBezTo>
                  <a:lnTo>
                    <a:pt x="79" y="194"/>
                  </a:lnTo>
                  <a:cubicBezTo>
                    <a:pt x="79" y="134"/>
                    <a:pt x="134" y="79"/>
                    <a:pt x="194" y="79"/>
                  </a:cubicBezTo>
                  <a:close/>
                  <a:moveTo>
                    <a:pt x="194" y="0"/>
                  </a:moveTo>
                  <a:cubicBezTo>
                    <a:pt x="79" y="0"/>
                    <a:pt x="0" y="97"/>
                    <a:pt x="0" y="194"/>
                  </a:cubicBezTo>
                  <a:lnTo>
                    <a:pt x="0" y="213"/>
                  </a:lnTo>
                  <a:cubicBezTo>
                    <a:pt x="0" y="310"/>
                    <a:pt x="79" y="402"/>
                    <a:pt x="194" y="402"/>
                  </a:cubicBezTo>
                  <a:lnTo>
                    <a:pt x="5758" y="402"/>
                  </a:lnTo>
                  <a:cubicBezTo>
                    <a:pt x="5873" y="402"/>
                    <a:pt x="5970" y="310"/>
                    <a:pt x="5970" y="213"/>
                  </a:cubicBezTo>
                  <a:lnTo>
                    <a:pt x="5970" y="194"/>
                  </a:ln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9"/>
            <p:cNvSpPr/>
            <p:nvPr/>
          </p:nvSpPr>
          <p:spPr>
            <a:xfrm>
              <a:off x="2127814" y="1351136"/>
              <a:ext cx="1754975" cy="98295"/>
            </a:xfrm>
            <a:custGeom>
              <a:avLst/>
              <a:gdLst/>
              <a:ahLst/>
              <a:cxnLst/>
              <a:rect l="l" t="t" r="r" b="b"/>
              <a:pathLst>
                <a:path w="5874" h="329" extrusionOk="0">
                  <a:moveTo>
                    <a:pt x="157" y="0"/>
                  </a:moveTo>
                  <a:cubicBezTo>
                    <a:pt x="79" y="0"/>
                    <a:pt x="0" y="74"/>
                    <a:pt x="0" y="153"/>
                  </a:cubicBezTo>
                  <a:cubicBezTo>
                    <a:pt x="0" y="250"/>
                    <a:pt x="79" y="328"/>
                    <a:pt x="157" y="328"/>
                  </a:cubicBezTo>
                  <a:lnTo>
                    <a:pt x="5721" y="328"/>
                  </a:lnTo>
                  <a:cubicBezTo>
                    <a:pt x="5818" y="328"/>
                    <a:pt x="5873" y="250"/>
                    <a:pt x="5873" y="153"/>
                  </a:cubicBezTo>
                  <a:cubicBezTo>
                    <a:pt x="5873" y="74"/>
                    <a:pt x="5818" y="0"/>
                    <a:pt x="572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a:off x="2116760" y="1338588"/>
              <a:ext cx="1783956" cy="121897"/>
            </a:xfrm>
            <a:custGeom>
              <a:avLst/>
              <a:gdLst/>
              <a:ahLst/>
              <a:cxnLst/>
              <a:rect l="l" t="t" r="r" b="b"/>
              <a:pathLst>
                <a:path w="5971" h="408" extrusionOk="0">
                  <a:moveTo>
                    <a:pt x="5758" y="79"/>
                  </a:moveTo>
                  <a:cubicBezTo>
                    <a:pt x="5832" y="79"/>
                    <a:pt x="5873" y="139"/>
                    <a:pt x="5873" y="195"/>
                  </a:cubicBezTo>
                  <a:cubicBezTo>
                    <a:pt x="5873" y="273"/>
                    <a:pt x="5832" y="310"/>
                    <a:pt x="5758" y="310"/>
                  </a:cubicBezTo>
                  <a:lnTo>
                    <a:pt x="194" y="310"/>
                  </a:lnTo>
                  <a:cubicBezTo>
                    <a:pt x="134" y="310"/>
                    <a:pt x="79" y="273"/>
                    <a:pt x="79" y="195"/>
                  </a:cubicBezTo>
                  <a:cubicBezTo>
                    <a:pt x="79" y="139"/>
                    <a:pt x="134" y="79"/>
                    <a:pt x="194" y="79"/>
                  </a:cubicBezTo>
                  <a:close/>
                  <a:moveTo>
                    <a:pt x="194" y="0"/>
                  </a:moveTo>
                  <a:cubicBezTo>
                    <a:pt x="79" y="0"/>
                    <a:pt x="0" y="79"/>
                    <a:pt x="0" y="195"/>
                  </a:cubicBezTo>
                  <a:cubicBezTo>
                    <a:pt x="0" y="310"/>
                    <a:pt x="79" y="407"/>
                    <a:pt x="194" y="407"/>
                  </a:cubicBezTo>
                  <a:lnTo>
                    <a:pt x="5758" y="407"/>
                  </a:lnTo>
                  <a:cubicBezTo>
                    <a:pt x="5873" y="407"/>
                    <a:pt x="5970" y="310"/>
                    <a:pt x="5970" y="195"/>
                  </a:cubicBezTo>
                  <a:cubicBezTo>
                    <a:pt x="5970" y="79"/>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a:off x="2127814" y="1983331"/>
              <a:ext cx="1754975" cy="92618"/>
            </a:xfrm>
            <a:custGeom>
              <a:avLst/>
              <a:gdLst/>
              <a:ahLst/>
              <a:cxnLst/>
              <a:rect l="l" t="t" r="r" b="b"/>
              <a:pathLst>
                <a:path w="5874" h="310" extrusionOk="0">
                  <a:moveTo>
                    <a:pt x="157" y="0"/>
                  </a:moveTo>
                  <a:cubicBezTo>
                    <a:pt x="79" y="0"/>
                    <a:pt x="0" y="60"/>
                    <a:pt x="0" y="153"/>
                  </a:cubicBezTo>
                  <a:cubicBezTo>
                    <a:pt x="0" y="250"/>
                    <a:pt x="79" y="310"/>
                    <a:pt x="157" y="310"/>
                  </a:cubicBezTo>
                  <a:lnTo>
                    <a:pt x="5721" y="310"/>
                  </a:lnTo>
                  <a:cubicBezTo>
                    <a:pt x="5818" y="310"/>
                    <a:pt x="5873" y="250"/>
                    <a:pt x="5873" y="153"/>
                  </a:cubicBezTo>
                  <a:cubicBezTo>
                    <a:pt x="5873" y="60"/>
                    <a:pt x="5818" y="0"/>
                    <a:pt x="57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a:off x="2116760" y="1966600"/>
              <a:ext cx="1783956" cy="126080"/>
            </a:xfrm>
            <a:custGeom>
              <a:avLst/>
              <a:gdLst/>
              <a:ahLst/>
              <a:cxnLst/>
              <a:rect l="l" t="t" r="r" b="b"/>
              <a:pathLst>
                <a:path w="5971" h="422" extrusionOk="0">
                  <a:moveTo>
                    <a:pt x="5758" y="93"/>
                  </a:moveTo>
                  <a:cubicBezTo>
                    <a:pt x="5832" y="93"/>
                    <a:pt x="5873" y="153"/>
                    <a:pt x="5873" y="209"/>
                  </a:cubicBezTo>
                  <a:cubicBezTo>
                    <a:pt x="5873" y="287"/>
                    <a:pt x="5832" y="324"/>
                    <a:pt x="5758" y="324"/>
                  </a:cubicBezTo>
                  <a:lnTo>
                    <a:pt x="194" y="324"/>
                  </a:lnTo>
                  <a:cubicBezTo>
                    <a:pt x="134" y="324"/>
                    <a:pt x="79" y="287"/>
                    <a:pt x="79" y="209"/>
                  </a:cubicBezTo>
                  <a:cubicBezTo>
                    <a:pt x="79" y="153"/>
                    <a:pt x="134" y="93"/>
                    <a:pt x="194" y="93"/>
                  </a:cubicBezTo>
                  <a:close/>
                  <a:moveTo>
                    <a:pt x="194" y="1"/>
                  </a:moveTo>
                  <a:cubicBezTo>
                    <a:pt x="79" y="1"/>
                    <a:pt x="0" y="93"/>
                    <a:pt x="0" y="209"/>
                  </a:cubicBezTo>
                  <a:cubicBezTo>
                    <a:pt x="0" y="324"/>
                    <a:pt x="79" y="421"/>
                    <a:pt x="194" y="421"/>
                  </a:cubicBezTo>
                  <a:lnTo>
                    <a:pt x="5758" y="421"/>
                  </a:lnTo>
                  <a:cubicBezTo>
                    <a:pt x="5873" y="421"/>
                    <a:pt x="5970" y="324"/>
                    <a:pt x="5970" y="209"/>
                  </a:cubicBezTo>
                  <a:cubicBezTo>
                    <a:pt x="5970" y="93"/>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a:off x="2127814" y="889837"/>
              <a:ext cx="1754975" cy="98295"/>
            </a:xfrm>
            <a:custGeom>
              <a:avLst/>
              <a:gdLst/>
              <a:ahLst/>
              <a:cxnLst/>
              <a:rect l="l" t="t" r="r" b="b"/>
              <a:pathLst>
                <a:path w="5874" h="329" extrusionOk="0">
                  <a:moveTo>
                    <a:pt x="157" y="1"/>
                  </a:moveTo>
                  <a:cubicBezTo>
                    <a:pt x="79" y="1"/>
                    <a:pt x="0" y="79"/>
                    <a:pt x="0" y="158"/>
                  </a:cubicBezTo>
                  <a:lnTo>
                    <a:pt x="0" y="176"/>
                  </a:lnTo>
                  <a:cubicBezTo>
                    <a:pt x="0" y="255"/>
                    <a:pt x="79" y="329"/>
                    <a:pt x="157" y="329"/>
                  </a:cubicBezTo>
                  <a:lnTo>
                    <a:pt x="5721" y="329"/>
                  </a:lnTo>
                  <a:cubicBezTo>
                    <a:pt x="5818" y="329"/>
                    <a:pt x="5873" y="255"/>
                    <a:pt x="5873" y="176"/>
                  </a:cubicBezTo>
                  <a:lnTo>
                    <a:pt x="5873" y="158"/>
                  </a:lnTo>
                  <a:cubicBezTo>
                    <a:pt x="5873" y="79"/>
                    <a:pt x="5818" y="1"/>
                    <a:pt x="572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a:off x="2116760" y="878783"/>
              <a:ext cx="1783956" cy="121897"/>
            </a:xfrm>
            <a:custGeom>
              <a:avLst/>
              <a:gdLst/>
              <a:ahLst/>
              <a:cxnLst/>
              <a:rect l="l" t="t" r="r" b="b"/>
              <a:pathLst>
                <a:path w="5971" h="408" extrusionOk="0">
                  <a:moveTo>
                    <a:pt x="5758" y="79"/>
                  </a:moveTo>
                  <a:cubicBezTo>
                    <a:pt x="5832" y="79"/>
                    <a:pt x="5873" y="135"/>
                    <a:pt x="5873" y="195"/>
                  </a:cubicBezTo>
                  <a:lnTo>
                    <a:pt x="5873" y="213"/>
                  </a:lnTo>
                  <a:cubicBezTo>
                    <a:pt x="5873" y="269"/>
                    <a:pt x="5832" y="310"/>
                    <a:pt x="5758" y="310"/>
                  </a:cubicBezTo>
                  <a:lnTo>
                    <a:pt x="194" y="310"/>
                  </a:lnTo>
                  <a:cubicBezTo>
                    <a:pt x="134" y="310"/>
                    <a:pt x="79" y="269"/>
                    <a:pt x="79" y="213"/>
                  </a:cubicBezTo>
                  <a:lnTo>
                    <a:pt x="79" y="195"/>
                  </a:lnTo>
                  <a:cubicBezTo>
                    <a:pt x="79" y="135"/>
                    <a:pt x="134" y="79"/>
                    <a:pt x="194" y="79"/>
                  </a:cubicBezTo>
                  <a:close/>
                  <a:moveTo>
                    <a:pt x="194" y="1"/>
                  </a:moveTo>
                  <a:cubicBezTo>
                    <a:pt x="79" y="1"/>
                    <a:pt x="0" y="79"/>
                    <a:pt x="0" y="195"/>
                  </a:cubicBezTo>
                  <a:lnTo>
                    <a:pt x="0" y="213"/>
                  </a:lnTo>
                  <a:cubicBezTo>
                    <a:pt x="0" y="310"/>
                    <a:pt x="79" y="407"/>
                    <a:pt x="194" y="407"/>
                  </a:cubicBezTo>
                  <a:lnTo>
                    <a:pt x="5758" y="407"/>
                  </a:lnTo>
                  <a:cubicBezTo>
                    <a:pt x="5873" y="407"/>
                    <a:pt x="5970" y="310"/>
                    <a:pt x="5970" y="213"/>
                  </a:cubicBezTo>
                  <a:lnTo>
                    <a:pt x="5970" y="195"/>
                  </a:lnTo>
                  <a:cubicBezTo>
                    <a:pt x="5970" y="79"/>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a:off x="2127814" y="1494545"/>
              <a:ext cx="1754975" cy="98295"/>
            </a:xfrm>
            <a:custGeom>
              <a:avLst/>
              <a:gdLst/>
              <a:ahLst/>
              <a:cxnLst/>
              <a:rect l="l" t="t" r="r" b="b"/>
              <a:pathLst>
                <a:path w="5874" h="329" extrusionOk="0">
                  <a:moveTo>
                    <a:pt x="157" y="1"/>
                  </a:moveTo>
                  <a:cubicBezTo>
                    <a:pt x="79" y="1"/>
                    <a:pt x="0" y="56"/>
                    <a:pt x="0" y="153"/>
                  </a:cubicBezTo>
                  <a:cubicBezTo>
                    <a:pt x="0" y="250"/>
                    <a:pt x="79" y="329"/>
                    <a:pt x="157" y="329"/>
                  </a:cubicBezTo>
                  <a:lnTo>
                    <a:pt x="5721" y="329"/>
                  </a:lnTo>
                  <a:cubicBezTo>
                    <a:pt x="5818" y="329"/>
                    <a:pt x="5873" y="250"/>
                    <a:pt x="5873" y="153"/>
                  </a:cubicBezTo>
                  <a:cubicBezTo>
                    <a:pt x="5873" y="56"/>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a:off x="2116760" y="1476619"/>
              <a:ext cx="1783956" cy="127275"/>
            </a:xfrm>
            <a:custGeom>
              <a:avLst/>
              <a:gdLst/>
              <a:ahLst/>
              <a:cxnLst/>
              <a:rect l="l" t="t" r="r" b="b"/>
              <a:pathLst>
                <a:path w="5971" h="426" extrusionOk="0">
                  <a:moveTo>
                    <a:pt x="5758" y="98"/>
                  </a:moveTo>
                  <a:cubicBezTo>
                    <a:pt x="5832" y="98"/>
                    <a:pt x="5873" y="158"/>
                    <a:pt x="5873" y="213"/>
                  </a:cubicBezTo>
                  <a:cubicBezTo>
                    <a:pt x="5873" y="292"/>
                    <a:pt x="5832" y="329"/>
                    <a:pt x="5758" y="329"/>
                  </a:cubicBezTo>
                  <a:lnTo>
                    <a:pt x="194" y="329"/>
                  </a:lnTo>
                  <a:cubicBezTo>
                    <a:pt x="134" y="329"/>
                    <a:pt x="79" y="292"/>
                    <a:pt x="79" y="213"/>
                  </a:cubicBezTo>
                  <a:cubicBezTo>
                    <a:pt x="79" y="158"/>
                    <a:pt x="134" y="98"/>
                    <a:pt x="194" y="98"/>
                  </a:cubicBezTo>
                  <a:close/>
                  <a:moveTo>
                    <a:pt x="194" y="1"/>
                  </a:moveTo>
                  <a:cubicBezTo>
                    <a:pt x="79" y="1"/>
                    <a:pt x="0" y="98"/>
                    <a:pt x="0" y="213"/>
                  </a:cubicBezTo>
                  <a:cubicBezTo>
                    <a:pt x="0" y="329"/>
                    <a:pt x="79" y="426"/>
                    <a:pt x="194" y="426"/>
                  </a:cubicBezTo>
                  <a:lnTo>
                    <a:pt x="5758" y="426"/>
                  </a:lnTo>
                  <a:cubicBezTo>
                    <a:pt x="5873" y="426"/>
                    <a:pt x="5970" y="329"/>
                    <a:pt x="5970" y="213"/>
                  </a:cubicBezTo>
                  <a:cubicBezTo>
                    <a:pt x="5970" y="98"/>
                    <a:pt x="5873" y="1"/>
                    <a:pt x="575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a:off x="2127814" y="2126740"/>
              <a:ext cx="1754975" cy="92917"/>
            </a:xfrm>
            <a:custGeom>
              <a:avLst/>
              <a:gdLst/>
              <a:ahLst/>
              <a:cxnLst/>
              <a:rect l="l" t="t" r="r" b="b"/>
              <a:pathLst>
                <a:path w="5874" h="311" extrusionOk="0">
                  <a:moveTo>
                    <a:pt x="157" y="1"/>
                  </a:moveTo>
                  <a:cubicBezTo>
                    <a:pt x="79" y="1"/>
                    <a:pt x="0" y="61"/>
                    <a:pt x="0" y="158"/>
                  </a:cubicBezTo>
                  <a:cubicBezTo>
                    <a:pt x="0" y="250"/>
                    <a:pt x="79" y="310"/>
                    <a:pt x="157" y="310"/>
                  </a:cubicBezTo>
                  <a:lnTo>
                    <a:pt x="5721" y="310"/>
                  </a:lnTo>
                  <a:cubicBezTo>
                    <a:pt x="5818" y="310"/>
                    <a:pt x="5873" y="250"/>
                    <a:pt x="5873" y="158"/>
                  </a:cubicBezTo>
                  <a:cubicBezTo>
                    <a:pt x="5873" y="61"/>
                    <a:pt x="5818" y="1"/>
                    <a:pt x="5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a:off x="2116760" y="2110308"/>
              <a:ext cx="1783956" cy="125781"/>
            </a:xfrm>
            <a:custGeom>
              <a:avLst/>
              <a:gdLst/>
              <a:ahLst/>
              <a:cxnLst/>
              <a:rect l="l" t="t" r="r" b="b"/>
              <a:pathLst>
                <a:path w="5971" h="421" extrusionOk="0">
                  <a:moveTo>
                    <a:pt x="5758" y="97"/>
                  </a:moveTo>
                  <a:cubicBezTo>
                    <a:pt x="5832" y="97"/>
                    <a:pt x="5873" y="134"/>
                    <a:pt x="5873" y="213"/>
                  </a:cubicBezTo>
                  <a:cubicBezTo>
                    <a:pt x="5873" y="268"/>
                    <a:pt x="5832" y="328"/>
                    <a:pt x="5758" y="328"/>
                  </a:cubicBezTo>
                  <a:lnTo>
                    <a:pt x="194" y="328"/>
                  </a:lnTo>
                  <a:cubicBezTo>
                    <a:pt x="134" y="328"/>
                    <a:pt x="79" y="268"/>
                    <a:pt x="79" y="213"/>
                  </a:cubicBezTo>
                  <a:cubicBezTo>
                    <a:pt x="79" y="134"/>
                    <a:pt x="134" y="97"/>
                    <a:pt x="194" y="97"/>
                  </a:cubicBezTo>
                  <a:close/>
                  <a:moveTo>
                    <a:pt x="194" y="0"/>
                  </a:moveTo>
                  <a:cubicBezTo>
                    <a:pt x="79" y="0"/>
                    <a:pt x="0" y="97"/>
                    <a:pt x="0" y="213"/>
                  </a:cubicBezTo>
                  <a:cubicBezTo>
                    <a:pt x="0" y="328"/>
                    <a:pt x="79" y="421"/>
                    <a:pt x="194" y="421"/>
                  </a:cubicBezTo>
                  <a:lnTo>
                    <a:pt x="5758" y="421"/>
                  </a:lnTo>
                  <a:cubicBezTo>
                    <a:pt x="5873" y="421"/>
                    <a:pt x="5970" y="328"/>
                    <a:pt x="5970" y="213"/>
                  </a:cubicBezTo>
                  <a:cubicBezTo>
                    <a:pt x="5970" y="97"/>
                    <a:pt x="5873" y="0"/>
                    <a:pt x="575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a:off x="2127814" y="1045795"/>
              <a:ext cx="875396" cy="98295"/>
            </a:xfrm>
            <a:custGeom>
              <a:avLst/>
              <a:gdLst/>
              <a:ahLst/>
              <a:cxnLst/>
              <a:rect l="l" t="t" r="r" b="b"/>
              <a:pathLst>
                <a:path w="2930" h="329" extrusionOk="0">
                  <a:moveTo>
                    <a:pt x="157" y="1"/>
                  </a:moveTo>
                  <a:cubicBezTo>
                    <a:pt x="79" y="1"/>
                    <a:pt x="0" y="56"/>
                    <a:pt x="0" y="153"/>
                  </a:cubicBezTo>
                  <a:cubicBezTo>
                    <a:pt x="0" y="250"/>
                    <a:pt x="79" y="329"/>
                    <a:pt x="157" y="329"/>
                  </a:cubicBezTo>
                  <a:lnTo>
                    <a:pt x="2754" y="329"/>
                  </a:lnTo>
                  <a:cubicBezTo>
                    <a:pt x="2851" y="329"/>
                    <a:pt x="2930" y="250"/>
                    <a:pt x="2930" y="153"/>
                  </a:cubicBezTo>
                  <a:cubicBezTo>
                    <a:pt x="2930" y="56"/>
                    <a:pt x="2851" y="1"/>
                    <a:pt x="275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a:off x="2116760" y="1034740"/>
              <a:ext cx="897505" cy="120403"/>
            </a:xfrm>
            <a:custGeom>
              <a:avLst/>
              <a:gdLst/>
              <a:ahLst/>
              <a:cxnLst/>
              <a:rect l="l" t="t" r="r" b="b"/>
              <a:pathLst>
                <a:path w="3004" h="403" extrusionOk="0">
                  <a:moveTo>
                    <a:pt x="2791" y="75"/>
                  </a:moveTo>
                  <a:cubicBezTo>
                    <a:pt x="2870" y="75"/>
                    <a:pt x="2907" y="135"/>
                    <a:pt x="2907" y="190"/>
                  </a:cubicBezTo>
                  <a:cubicBezTo>
                    <a:pt x="2907" y="269"/>
                    <a:pt x="2870" y="306"/>
                    <a:pt x="2791" y="306"/>
                  </a:cubicBezTo>
                  <a:lnTo>
                    <a:pt x="194" y="306"/>
                  </a:lnTo>
                  <a:cubicBezTo>
                    <a:pt x="134" y="306"/>
                    <a:pt x="79" y="269"/>
                    <a:pt x="79" y="190"/>
                  </a:cubicBezTo>
                  <a:cubicBezTo>
                    <a:pt x="79" y="135"/>
                    <a:pt x="134" y="75"/>
                    <a:pt x="194" y="75"/>
                  </a:cubicBezTo>
                  <a:close/>
                  <a:moveTo>
                    <a:pt x="194" y="1"/>
                  </a:moveTo>
                  <a:cubicBezTo>
                    <a:pt x="79" y="1"/>
                    <a:pt x="0" y="75"/>
                    <a:pt x="0" y="190"/>
                  </a:cubicBezTo>
                  <a:cubicBezTo>
                    <a:pt x="0" y="306"/>
                    <a:pt x="79" y="403"/>
                    <a:pt x="194" y="403"/>
                  </a:cubicBezTo>
                  <a:lnTo>
                    <a:pt x="2791" y="403"/>
                  </a:lnTo>
                  <a:cubicBezTo>
                    <a:pt x="2907" y="403"/>
                    <a:pt x="3004" y="306"/>
                    <a:pt x="3004" y="190"/>
                  </a:cubicBezTo>
                  <a:cubicBezTo>
                    <a:pt x="3004" y="75"/>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a:off x="2127814" y="1649307"/>
              <a:ext cx="875396" cy="92618"/>
            </a:xfrm>
            <a:custGeom>
              <a:avLst/>
              <a:gdLst/>
              <a:ahLst/>
              <a:cxnLst/>
              <a:rect l="l" t="t" r="r" b="b"/>
              <a:pathLst>
                <a:path w="2930" h="310" extrusionOk="0">
                  <a:moveTo>
                    <a:pt x="157" y="0"/>
                  </a:moveTo>
                  <a:cubicBezTo>
                    <a:pt x="79" y="0"/>
                    <a:pt x="0" y="60"/>
                    <a:pt x="0" y="157"/>
                  </a:cubicBezTo>
                  <a:cubicBezTo>
                    <a:pt x="0" y="254"/>
                    <a:pt x="79" y="310"/>
                    <a:pt x="157" y="310"/>
                  </a:cubicBezTo>
                  <a:lnTo>
                    <a:pt x="2754" y="310"/>
                  </a:lnTo>
                  <a:cubicBezTo>
                    <a:pt x="2851" y="310"/>
                    <a:pt x="2930" y="254"/>
                    <a:pt x="2930" y="157"/>
                  </a:cubicBezTo>
                  <a:cubicBezTo>
                    <a:pt x="2930" y="60"/>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a:off x="2116760" y="1632576"/>
              <a:ext cx="897505" cy="127275"/>
            </a:xfrm>
            <a:custGeom>
              <a:avLst/>
              <a:gdLst/>
              <a:ahLst/>
              <a:cxnLst/>
              <a:rect l="l" t="t" r="r" b="b"/>
              <a:pathLst>
                <a:path w="3004" h="426" extrusionOk="0">
                  <a:moveTo>
                    <a:pt x="2791" y="98"/>
                  </a:moveTo>
                  <a:cubicBezTo>
                    <a:pt x="2870" y="98"/>
                    <a:pt x="2907" y="135"/>
                    <a:pt x="2907" y="213"/>
                  </a:cubicBezTo>
                  <a:cubicBezTo>
                    <a:pt x="2907" y="269"/>
                    <a:pt x="2870" y="329"/>
                    <a:pt x="2791" y="329"/>
                  </a:cubicBezTo>
                  <a:lnTo>
                    <a:pt x="194" y="329"/>
                  </a:lnTo>
                  <a:cubicBezTo>
                    <a:pt x="134" y="329"/>
                    <a:pt x="79" y="269"/>
                    <a:pt x="79" y="213"/>
                  </a:cubicBezTo>
                  <a:cubicBezTo>
                    <a:pt x="79" y="135"/>
                    <a:pt x="134" y="98"/>
                    <a:pt x="194" y="98"/>
                  </a:cubicBezTo>
                  <a:close/>
                  <a:moveTo>
                    <a:pt x="194" y="1"/>
                  </a:moveTo>
                  <a:cubicBezTo>
                    <a:pt x="79" y="1"/>
                    <a:pt x="0" y="98"/>
                    <a:pt x="0" y="213"/>
                  </a:cubicBezTo>
                  <a:cubicBezTo>
                    <a:pt x="0" y="329"/>
                    <a:pt x="79" y="426"/>
                    <a:pt x="194" y="426"/>
                  </a:cubicBezTo>
                  <a:lnTo>
                    <a:pt x="2791" y="426"/>
                  </a:lnTo>
                  <a:cubicBezTo>
                    <a:pt x="2907" y="426"/>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9"/>
            <p:cNvSpPr/>
            <p:nvPr/>
          </p:nvSpPr>
          <p:spPr>
            <a:xfrm>
              <a:off x="2127814" y="2277319"/>
              <a:ext cx="875396" cy="96801"/>
            </a:xfrm>
            <a:custGeom>
              <a:avLst/>
              <a:gdLst/>
              <a:ahLst/>
              <a:cxnLst/>
              <a:rect l="l" t="t" r="r" b="b"/>
              <a:pathLst>
                <a:path w="2930" h="324" extrusionOk="0">
                  <a:moveTo>
                    <a:pt x="157" y="0"/>
                  </a:moveTo>
                  <a:cubicBezTo>
                    <a:pt x="79" y="0"/>
                    <a:pt x="0" y="74"/>
                    <a:pt x="0" y="171"/>
                  </a:cubicBezTo>
                  <a:cubicBezTo>
                    <a:pt x="0" y="250"/>
                    <a:pt x="79" y="324"/>
                    <a:pt x="157" y="324"/>
                  </a:cubicBezTo>
                  <a:lnTo>
                    <a:pt x="2754" y="324"/>
                  </a:lnTo>
                  <a:cubicBezTo>
                    <a:pt x="2851" y="324"/>
                    <a:pt x="2930" y="250"/>
                    <a:pt x="2930" y="171"/>
                  </a:cubicBezTo>
                  <a:cubicBezTo>
                    <a:pt x="2930" y="74"/>
                    <a:pt x="2851" y="0"/>
                    <a:pt x="27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9"/>
            <p:cNvSpPr/>
            <p:nvPr/>
          </p:nvSpPr>
          <p:spPr>
            <a:xfrm>
              <a:off x="2116760" y="2264771"/>
              <a:ext cx="897505" cy="121897"/>
            </a:xfrm>
            <a:custGeom>
              <a:avLst/>
              <a:gdLst/>
              <a:ahLst/>
              <a:cxnLst/>
              <a:rect l="l" t="t" r="r" b="b"/>
              <a:pathLst>
                <a:path w="3004" h="408" extrusionOk="0">
                  <a:moveTo>
                    <a:pt x="2791" y="98"/>
                  </a:moveTo>
                  <a:cubicBezTo>
                    <a:pt x="2870" y="98"/>
                    <a:pt x="2907" y="135"/>
                    <a:pt x="2907" y="213"/>
                  </a:cubicBezTo>
                  <a:cubicBezTo>
                    <a:pt x="2907" y="273"/>
                    <a:pt x="2870" y="329"/>
                    <a:pt x="2791" y="329"/>
                  </a:cubicBezTo>
                  <a:lnTo>
                    <a:pt x="194" y="329"/>
                  </a:lnTo>
                  <a:cubicBezTo>
                    <a:pt x="134" y="329"/>
                    <a:pt x="79" y="273"/>
                    <a:pt x="79" y="213"/>
                  </a:cubicBezTo>
                  <a:cubicBezTo>
                    <a:pt x="79" y="135"/>
                    <a:pt x="134" y="98"/>
                    <a:pt x="194" y="98"/>
                  </a:cubicBezTo>
                  <a:close/>
                  <a:moveTo>
                    <a:pt x="194" y="1"/>
                  </a:moveTo>
                  <a:cubicBezTo>
                    <a:pt x="79" y="1"/>
                    <a:pt x="0" y="98"/>
                    <a:pt x="0" y="213"/>
                  </a:cubicBezTo>
                  <a:cubicBezTo>
                    <a:pt x="0" y="329"/>
                    <a:pt x="79" y="407"/>
                    <a:pt x="194" y="407"/>
                  </a:cubicBezTo>
                  <a:lnTo>
                    <a:pt x="2791" y="407"/>
                  </a:lnTo>
                  <a:cubicBezTo>
                    <a:pt x="2907" y="407"/>
                    <a:pt x="3004" y="329"/>
                    <a:pt x="3004" y="213"/>
                  </a:cubicBezTo>
                  <a:cubicBezTo>
                    <a:pt x="3004" y="98"/>
                    <a:pt x="2907" y="1"/>
                    <a:pt x="279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281250" y="281700"/>
            <a:ext cx="8581500" cy="4580100"/>
            <a:chOff x="281250" y="281700"/>
            <a:chExt cx="8581500" cy="4580100"/>
          </a:xfrm>
        </p:grpSpPr>
        <p:sp>
          <p:nvSpPr>
            <p:cNvPr id="21" name="Google Shape;21;p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3"/>
            <p:cNvGrpSpPr/>
            <p:nvPr/>
          </p:nvGrpSpPr>
          <p:grpSpPr>
            <a:xfrm>
              <a:off x="517475" y="382105"/>
              <a:ext cx="400500" cy="95700"/>
              <a:chOff x="517475" y="395577"/>
              <a:chExt cx="400500" cy="95700"/>
            </a:xfrm>
          </p:grpSpPr>
          <p:sp>
            <p:nvSpPr>
              <p:cNvPr id="23" name="Google Shape;23;p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 name="Google Shape;27;p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8" name="Google Shape;28;p3"/>
          <p:cNvSpPr txBox="1">
            <a:spLocks noGrp="1"/>
          </p:cNvSpPr>
          <p:nvPr>
            <p:ph type="title"/>
          </p:nvPr>
        </p:nvSpPr>
        <p:spPr>
          <a:xfrm>
            <a:off x="720000" y="2150850"/>
            <a:ext cx="4740900" cy="8418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9" name="Google Shape;29;p3"/>
          <p:cNvSpPr txBox="1">
            <a:spLocks noGrp="1"/>
          </p:cNvSpPr>
          <p:nvPr>
            <p:ph type="title" idx="2" hasCustomPrompt="1"/>
          </p:nvPr>
        </p:nvSpPr>
        <p:spPr>
          <a:xfrm>
            <a:off x="720000" y="1249000"/>
            <a:ext cx="17025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solidFill>
                  <a:schemeClr val="accen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0" name="Google Shape;30;p3"/>
          <p:cNvSpPr txBox="1">
            <a:spLocks noGrp="1"/>
          </p:cNvSpPr>
          <p:nvPr>
            <p:ph type="subTitle" idx="1"/>
          </p:nvPr>
        </p:nvSpPr>
        <p:spPr>
          <a:xfrm>
            <a:off x="720000" y="3024005"/>
            <a:ext cx="4740900" cy="45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1"/>
        <p:cNvGrpSpPr/>
        <p:nvPr/>
      </p:nvGrpSpPr>
      <p:grpSpPr>
        <a:xfrm>
          <a:off x="0" y="0"/>
          <a:ext cx="0" cy="0"/>
          <a:chOff x="0" y="0"/>
          <a:chExt cx="0" cy="0"/>
        </a:xfrm>
      </p:grpSpPr>
      <p:grpSp>
        <p:nvGrpSpPr>
          <p:cNvPr id="32" name="Google Shape;32;p4"/>
          <p:cNvGrpSpPr/>
          <p:nvPr/>
        </p:nvGrpSpPr>
        <p:grpSpPr>
          <a:xfrm>
            <a:off x="281250" y="281700"/>
            <a:ext cx="8581500" cy="4580100"/>
            <a:chOff x="281250" y="281700"/>
            <a:chExt cx="8581500" cy="4580100"/>
          </a:xfrm>
        </p:grpSpPr>
        <p:sp>
          <p:nvSpPr>
            <p:cNvPr id="33" name="Google Shape;33;p4"/>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4"/>
            <p:cNvGrpSpPr/>
            <p:nvPr/>
          </p:nvGrpSpPr>
          <p:grpSpPr>
            <a:xfrm>
              <a:off x="517475" y="382105"/>
              <a:ext cx="400500" cy="95700"/>
              <a:chOff x="517475" y="395577"/>
              <a:chExt cx="400500" cy="95700"/>
            </a:xfrm>
          </p:grpSpPr>
          <p:sp>
            <p:nvSpPr>
              <p:cNvPr id="35" name="Google Shape;35;p4"/>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4"/>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4"/>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 name="Google Shape;39;p4"/>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40" name="Google Shape;40;p4"/>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1" name="Google Shape;41;p4"/>
          <p:cNvSpPr txBox="1">
            <a:spLocks noGrp="1"/>
          </p:cNvSpPr>
          <p:nvPr>
            <p:ph type="body" idx="1"/>
          </p:nvPr>
        </p:nvSpPr>
        <p:spPr>
          <a:xfrm>
            <a:off x="720000" y="1215752"/>
            <a:ext cx="7704000" cy="3416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Font typeface="Nunito Light"/>
              <a:buChar char="●"/>
              <a:defRPr sz="1250">
                <a:solidFill>
                  <a:srgbClr val="434343"/>
                </a:solidFill>
              </a:defRPr>
            </a:lvl1pPr>
            <a:lvl2pPr marL="914400" lvl="1" indent="-317500" rtl="0">
              <a:lnSpc>
                <a:spcPct val="100000"/>
              </a:lnSpc>
              <a:spcBef>
                <a:spcPts val="0"/>
              </a:spcBef>
              <a:spcAft>
                <a:spcPts val="0"/>
              </a:spcAft>
              <a:buSzPts val="1400"/>
              <a:buFont typeface="Nunito Light"/>
              <a:buChar char="○"/>
              <a:defRPr>
                <a:solidFill>
                  <a:srgbClr val="434343"/>
                </a:solidFill>
              </a:defRPr>
            </a:lvl2pPr>
            <a:lvl3pPr marL="1371600" lvl="2" indent="-317500" rtl="0">
              <a:lnSpc>
                <a:spcPct val="100000"/>
              </a:lnSpc>
              <a:spcBef>
                <a:spcPts val="0"/>
              </a:spcBef>
              <a:spcAft>
                <a:spcPts val="0"/>
              </a:spcAft>
              <a:buSzPts val="1400"/>
              <a:buFont typeface="Nunito Light"/>
              <a:buChar char="■"/>
              <a:defRPr>
                <a:solidFill>
                  <a:srgbClr val="434343"/>
                </a:solidFill>
              </a:defRPr>
            </a:lvl3pPr>
            <a:lvl4pPr marL="1828800" lvl="3" indent="-317500" rtl="0">
              <a:lnSpc>
                <a:spcPct val="100000"/>
              </a:lnSpc>
              <a:spcBef>
                <a:spcPts val="0"/>
              </a:spcBef>
              <a:spcAft>
                <a:spcPts val="0"/>
              </a:spcAft>
              <a:buSzPts val="1400"/>
              <a:buFont typeface="Nunito Light"/>
              <a:buChar char="●"/>
              <a:defRPr>
                <a:solidFill>
                  <a:srgbClr val="434343"/>
                </a:solidFill>
              </a:defRPr>
            </a:lvl4pPr>
            <a:lvl5pPr marL="2286000" lvl="4" indent="-317500" rtl="0">
              <a:lnSpc>
                <a:spcPct val="100000"/>
              </a:lnSpc>
              <a:spcBef>
                <a:spcPts val="0"/>
              </a:spcBef>
              <a:spcAft>
                <a:spcPts val="0"/>
              </a:spcAft>
              <a:buSzPts val="1400"/>
              <a:buFont typeface="Nunito Light"/>
              <a:buChar char="○"/>
              <a:defRPr>
                <a:solidFill>
                  <a:srgbClr val="434343"/>
                </a:solidFill>
              </a:defRPr>
            </a:lvl5pPr>
            <a:lvl6pPr marL="2743200" lvl="5" indent="-317500" rtl="0">
              <a:lnSpc>
                <a:spcPct val="100000"/>
              </a:lnSpc>
              <a:spcBef>
                <a:spcPts val="0"/>
              </a:spcBef>
              <a:spcAft>
                <a:spcPts val="0"/>
              </a:spcAft>
              <a:buSzPts val="1400"/>
              <a:buFont typeface="Nunito Light"/>
              <a:buChar char="■"/>
              <a:defRPr>
                <a:solidFill>
                  <a:srgbClr val="434343"/>
                </a:solidFill>
              </a:defRPr>
            </a:lvl6pPr>
            <a:lvl7pPr marL="3200400" lvl="6" indent="-317500" rtl="0">
              <a:lnSpc>
                <a:spcPct val="100000"/>
              </a:lnSpc>
              <a:spcBef>
                <a:spcPts val="0"/>
              </a:spcBef>
              <a:spcAft>
                <a:spcPts val="0"/>
              </a:spcAft>
              <a:buSzPts val="1400"/>
              <a:buFont typeface="Nunito Light"/>
              <a:buChar char="●"/>
              <a:defRPr>
                <a:solidFill>
                  <a:srgbClr val="434343"/>
                </a:solidFill>
              </a:defRPr>
            </a:lvl7pPr>
            <a:lvl8pPr marL="3657600" lvl="7" indent="-317500" rtl="0">
              <a:lnSpc>
                <a:spcPct val="100000"/>
              </a:lnSpc>
              <a:spcBef>
                <a:spcPts val="0"/>
              </a:spcBef>
              <a:spcAft>
                <a:spcPts val="0"/>
              </a:spcAft>
              <a:buSzPts val="1400"/>
              <a:buFont typeface="Nunito Light"/>
              <a:buChar char="○"/>
              <a:defRPr>
                <a:solidFill>
                  <a:srgbClr val="434343"/>
                </a:solidFill>
              </a:defRPr>
            </a:lvl8pPr>
            <a:lvl9pPr marL="4114800" lvl="8" indent="-317500" rtl="0">
              <a:lnSpc>
                <a:spcPct val="100000"/>
              </a:lnSpc>
              <a:spcBef>
                <a:spcPts val="0"/>
              </a:spcBef>
              <a:spcAft>
                <a:spcPts val="0"/>
              </a:spcAft>
              <a:buSzPts val="1400"/>
              <a:buFont typeface="Nunito Light"/>
              <a:buChar char="■"/>
              <a:defRPr>
                <a:solidFill>
                  <a:srgbClr val="434343"/>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6"/>
        <p:cNvGrpSpPr/>
        <p:nvPr/>
      </p:nvGrpSpPr>
      <p:grpSpPr>
        <a:xfrm>
          <a:off x="0" y="0"/>
          <a:ext cx="0" cy="0"/>
          <a:chOff x="0" y="0"/>
          <a:chExt cx="0" cy="0"/>
        </a:xfrm>
      </p:grpSpPr>
      <p:grpSp>
        <p:nvGrpSpPr>
          <p:cNvPr id="67" name="Google Shape;67;p7"/>
          <p:cNvGrpSpPr/>
          <p:nvPr/>
        </p:nvGrpSpPr>
        <p:grpSpPr>
          <a:xfrm>
            <a:off x="281250" y="281700"/>
            <a:ext cx="8581500" cy="4580100"/>
            <a:chOff x="281250" y="281700"/>
            <a:chExt cx="8581500" cy="4580100"/>
          </a:xfrm>
        </p:grpSpPr>
        <p:sp>
          <p:nvSpPr>
            <p:cNvPr id="68" name="Google Shape;68;p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7"/>
            <p:cNvGrpSpPr/>
            <p:nvPr/>
          </p:nvGrpSpPr>
          <p:grpSpPr>
            <a:xfrm>
              <a:off x="517475" y="382105"/>
              <a:ext cx="400500" cy="95700"/>
              <a:chOff x="517475" y="395577"/>
              <a:chExt cx="400500" cy="95700"/>
            </a:xfrm>
          </p:grpSpPr>
          <p:sp>
            <p:nvSpPr>
              <p:cNvPr id="70" name="Google Shape;70;p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 name="Google Shape;73;p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 name="Google Shape;74;p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75" name="Google Shape;75;p7"/>
          <p:cNvSpPr txBox="1">
            <a:spLocks noGrp="1"/>
          </p:cNvSpPr>
          <p:nvPr>
            <p:ph type="subTitle" idx="1"/>
          </p:nvPr>
        </p:nvSpPr>
        <p:spPr>
          <a:xfrm>
            <a:off x="719975" y="1263375"/>
            <a:ext cx="7704000" cy="40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999999"/>
              </a:buClr>
              <a:buSzPts val="800"/>
              <a:buFont typeface="Open Sans"/>
              <a:buChar char="●"/>
              <a:defRPr sz="1400"/>
            </a:lvl1pPr>
            <a:lvl2pPr lvl="1" algn="ctr" rtl="0">
              <a:lnSpc>
                <a:spcPct val="100000"/>
              </a:lnSpc>
              <a:spcBef>
                <a:spcPts val="0"/>
              </a:spcBef>
              <a:spcAft>
                <a:spcPts val="0"/>
              </a:spcAft>
              <a:buClr>
                <a:srgbClr val="999999"/>
              </a:buClr>
              <a:buSzPts val="800"/>
              <a:buFont typeface="Open Sans"/>
              <a:buChar char="○"/>
              <a:defRPr/>
            </a:lvl2pPr>
            <a:lvl3pPr lvl="2" algn="ctr" rtl="0">
              <a:lnSpc>
                <a:spcPct val="100000"/>
              </a:lnSpc>
              <a:spcBef>
                <a:spcPts val="0"/>
              </a:spcBef>
              <a:spcAft>
                <a:spcPts val="0"/>
              </a:spcAft>
              <a:buClr>
                <a:srgbClr val="999999"/>
              </a:buClr>
              <a:buSzPts val="800"/>
              <a:buFont typeface="Open Sans"/>
              <a:buChar char="■"/>
              <a:defRPr/>
            </a:lvl3pPr>
            <a:lvl4pPr lvl="3" algn="ctr" rtl="0">
              <a:lnSpc>
                <a:spcPct val="100000"/>
              </a:lnSpc>
              <a:spcBef>
                <a:spcPts val="0"/>
              </a:spcBef>
              <a:spcAft>
                <a:spcPts val="0"/>
              </a:spcAft>
              <a:buClr>
                <a:srgbClr val="999999"/>
              </a:buClr>
              <a:buSzPts val="800"/>
              <a:buFont typeface="Open Sans"/>
              <a:buChar char="●"/>
              <a:defRPr/>
            </a:lvl4pPr>
            <a:lvl5pPr lvl="4" algn="ctr" rtl="0">
              <a:lnSpc>
                <a:spcPct val="100000"/>
              </a:lnSpc>
              <a:spcBef>
                <a:spcPts val="0"/>
              </a:spcBef>
              <a:spcAft>
                <a:spcPts val="0"/>
              </a:spcAft>
              <a:buClr>
                <a:srgbClr val="999999"/>
              </a:buClr>
              <a:buSzPts val="1200"/>
              <a:buFont typeface="Open Sans"/>
              <a:buChar char="○"/>
              <a:defRPr/>
            </a:lvl5pPr>
            <a:lvl6pPr lvl="5" algn="ctr" rtl="0">
              <a:lnSpc>
                <a:spcPct val="100000"/>
              </a:lnSpc>
              <a:spcBef>
                <a:spcPts val="0"/>
              </a:spcBef>
              <a:spcAft>
                <a:spcPts val="0"/>
              </a:spcAft>
              <a:buClr>
                <a:srgbClr val="999999"/>
              </a:buClr>
              <a:buSzPts val="1200"/>
              <a:buFont typeface="Open Sans"/>
              <a:buChar char="■"/>
              <a:defRPr/>
            </a:lvl6pPr>
            <a:lvl7pPr lvl="6" algn="ctr" rtl="0">
              <a:lnSpc>
                <a:spcPct val="100000"/>
              </a:lnSpc>
              <a:spcBef>
                <a:spcPts val="0"/>
              </a:spcBef>
              <a:spcAft>
                <a:spcPts val="0"/>
              </a:spcAft>
              <a:buClr>
                <a:srgbClr val="999999"/>
              </a:buClr>
              <a:buSzPts val="700"/>
              <a:buFont typeface="Open Sans"/>
              <a:buChar char="●"/>
              <a:defRPr/>
            </a:lvl7pPr>
            <a:lvl8pPr lvl="7" algn="ctr" rtl="0">
              <a:lnSpc>
                <a:spcPct val="100000"/>
              </a:lnSpc>
              <a:spcBef>
                <a:spcPts val="0"/>
              </a:spcBef>
              <a:spcAft>
                <a:spcPts val="0"/>
              </a:spcAft>
              <a:buClr>
                <a:srgbClr val="999999"/>
              </a:buClr>
              <a:buSzPts val="700"/>
              <a:buFont typeface="Open Sans"/>
              <a:buChar char="○"/>
              <a:defRPr/>
            </a:lvl8pPr>
            <a:lvl9pPr lvl="8" algn="ctr" rtl="0">
              <a:lnSpc>
                <a:spcPct val="100000"/>
              </a:lnSpc>
              <a:spcBef>
                <a:spcPts val="0"/>
              </a:spcBef>
              <a:spcAft>
                <a:spcPts val="0"/>
              </a:spcAft>
              <a:buClr>
                <a:srgbClr val="999999"/>
              </a:buClr>
              <a:buSzPts val="600"/>
              <a:buFont typeface="Open Sans"/>
              <a:buChar char="■"/>
              <a:defRPr/>
            </a:lvl9pPr>
          </a:lstStyle>
          <a:p>
            <a:endParaRPr/>
          </a:p>
        </p:txBody>
      </p:sp>
      <p:sp>
        <p:nvSpPr>
          <p:cNvPr id="76" name="Google Shape;76;p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grpSp>
        <p:nvGrpSpPr>
          <p:cNvPr id="78" name="Google Shape;78;p8"/>
          <p:cNvGrpSpPr/>
          <p:nvPr/>
        </p:nvGrpSpPr>
        <p:grpSpPr>
          <a:xfrm>
            <a:off x="281250" y="281700"/>
            <a:ext cx="8581500" cy="4580100"/>
            <a:chOff x="281250" y="281700"/>
            <a:chExt cx="8581500" cy="4580100"/>
          </a:xfrm>
        </p:grpSpPr>
        <p:sp>
          <p:nvSpPr>
            <p:cNvPr id="79" name="Google Shape;79;p8"/>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517475" y="382105"/>
              <a:ext cx="400500" cy="95700"/>
              <a:chOff x="517475" y="395577"/>
              <a:chExt cx="400500" cy="95700"/>
            </a:xfrm>
          </p:grpSpPr>
          <p:sp>
            <p:nvSpPr>
              <p:cNvPr id="81" name="Google Shape;81;p8"/>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5" name="Google Shape;85;p8"/>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86" name="Google Shape;86;p8"/>
          <p:cNvSpPr txBox="1">
            <a:spLocks noGrp="1"/>
          </p:cNvSpPr>
          <p:nvPr>
            <p:ph type="title"/>
          </p:nvPr>
        </p:nvSpPr>
        <p:spPr>
          <a:xfrm>
            <a:off x="713225" y="1825650"/>
            <a:ext cx="4286700" cy="14922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114"/>
        <p:cNvGrpSpPr/>
        <p:nvPr/>
      </p:nvGrpSpPr>
      <p:grpSpPr>
        <a:xfrm>
          <a:off x="0" y="0"/>
          <a:ext cx="0" cy="0"/>
          <a:chOff x="0" y="0"/>
          <a:chExt cx="0" cy="0"/>
        </a:xfrm>
      </p:grpSpPr>
      <p:grpSp>
        <p:nvGrpSpPr>
          <p:cNvPr id="115" name="Google Shape;115;p13"/>
          <p:cNvGrpSpPr/>
          <p:nvPr/>
        </p:nvGrpSpPr>
        <p:grpSpPr>
          <a:xfrm>
            <a:off x="281250" y="281700"/>
            <a:ext cx="8581500" cy="4580100"/>
            <a:chOff x="281250" y="281700"/>
            <a:chExt cx="8581500" cy="4580100"/>
          </a:xfrm>
        </p:grpSpPr>
        <p:sp>
          <p:nvSpPr>
            <p:cNvPr id="116" name="Google Shape;116;p13"/>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3"/>
            <p:cNvGrpSpPr/>
            <p:nvPr/>
          </p:nvGrpSpPr>
          <p:grpSpPr>
            <a:xfrm>
              <a:off x="517475" y="382105"/>
              <a:ext cx="400500" cy="95700"/>
              <a:chOff x="517475" y="395577"/>
              <a:chExt cx="400500" cy="95700"/>
            </a:xfrm>
          </p:grpSpPr>
          <p:sp>
            <p:nvSpPr>
              <p:cNvPr id="118" name="Google Shape;118;p13"/>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3"/>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3"/>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 name="Google Shape;121;p13"/>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2" name="Google Shape;122;p13"/>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123" name="Google Shape;123;p13"/>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3"/>
          <p:cNvSpPr txBox="1">
            <a:spLocks noGrp="1"/>
          </p:cNvSpPr>
          <p:nvPr>
            <p:ph type="subTitle" idx="1"/>
          </p:nvPr>
        </p:nvSpPr>
        <p:spPr>
          <a:xfrm>
            <a:off x="1276777"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13"/>
          <p:cNvSpPr txBox="1">
            <a:spLocks noGrp="1"/>
          </p:cNvSpPr>
          <p:nvPr>
            <p:ph type="subTitle" idx="2"/>
          </p:nvPr>
        </p:nvSpPr>
        <p:spPr>
          <a:xfrm>
            <a:off x="4947925" y="2273420"/>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13"/>
          <p:cNvSpPr txBox="1">
            <a:spLocks noGrp="1"/>
          </p:cNvSpPr>
          <p:nvPr>
            <p:ph type="subTitle" idx="3"/>
          </p:nvPr>
        </p:nvSpPr>
        <p:spPr>
          <a:xfrm>
            <a:off x="1276777"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7" name="Google Shape;127;p13"/>
          <p:cNvSpPr txBox="1">
            <a:spLocks noGrp="1"/>
          </p:cNvSpPr>
          <p:nvPr>
            <p:ph type="subTitle" idx="4"/>
          </p:nvPr>
        </p:nvSpPr>
        <p:spPr>
          <a:xfrm>
            <a:off x="4947925" y="3969595"/>
            <a:ext cx="3144000" cy="604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13"/>
          <p:cNvSpPr txBox="1">
            <a:spLocks noGrp="1"/>
          </p:cNvSpPr>
          <p:nvPr>
            <p:ph type="title" idx="5" hasCustomPrompt="1"/>
          </p:nvPr>
        </p:nvSpPr>
        <p:spPr>
          <a:xfrm>
            <a:off x="127677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3"/>
          <p:cNvSpPr txBox="1">
            <a:spLocks noGrp="1"/>
          </p:cNvSpPr>
          <p:nvPr>
            <p:ph type="title" idx="6" hasCustomPrompt="1"/>
          </p:nvPr>
        </p:nvSpPr>
        <p:spPr>
          <a:xfrm>
            <a:off x="127677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0" name="Google Shape;130;p13"/>
          <p:cNvSpPr txBox="1">
            <a:spLocks noGrp="1"/>
          </p:cNvSpPr>
          <p:nvPr>
            <p:ph type="title" idx="7" hasCustomPrompt="1"/>
          </p:nvPr>
        </p:nvSpPr>
        <p:spPr>
          <a:xfrm>
            <a:off x="4947925" y="1429475"/>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1" name="Google Shape;131;p13"/>
          <p:cNvSpPr txBox="1">
            <a:spLocks noGrp="1"/>
          </p:cNvSpPr>
          <p:nvPr>
            <p:ph type="title" idx="8" hasCustomPrompt="1"/>
          </p:nvPr>
        </p:nvSpPr>
        <p:spPr>
          <a:xfrm>
            <a:off x="4947925" y="3125724"/>
            <a:ext cx="954600" cy="470700"/>
          </a:xfrm>
          <a:prstGeom prst="rect">
            <a:avLst/>
          </a:prstGeom>
          <a:noFill/>
        </p:spPr>
        <p:txBody>
          <a:bodyPr spcFirstLastPara="1" wrap="square" lIns="91425" tIns="91425" rIns="91425" bIns="91425" anchor="ctr" anchorCtr="0">
            <a:noAutofit/>
          </a:bodyPr>
          <a:lstStyle>
            <a:lvl1pPr lvl="0" rtl="0">
              <a:lnSpc>
                <a:spcPct val="115000"/>
              </a:lnSpc>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3"/>
          <p:cNvSpPr txBox="1">
            <a:spLocks noGrp="1"/>
          </p:cNvSpPr>
          <p:nvPr>
            <p:ph type="subTitle" idx="9"/>
          </p:nvPr>
        </p:nvSpPr>
        <p:spPr>
          <a:xfrm>
            <a:off x="1276775"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3" name="Google Shape;133;p13"/>
          <p:cNvSpPr txBox="1">
            <a:spLocks noGrp="1"/>
          </p:cNvSpPr>
          <p:nvPr>
            <p:ph type="subTitle" idx="13"/>
          </p:nvPr>
        </p:nvSpPr>
        <p:spPr>
          <a:xfrm>
            <a:off x="4947926" y="1900175"/>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4" name="Google Shape;134;p13"/>
          <p:cNvSpPr txBox="1">
            <a:spLocks noGrp="1"/>
          </p:cNvSpPr>
          <p:nvPr>
            <p:ph type="subTitle" idx="14"/>
          </p:nvPr>
        </p:nvSpPr>
        <p:spPr>
          <a:xfrm>
            <a:off x="1276775"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35" name="Google Shape;135;p13"/>
          <p:cNvSpPr txBox="1">
            <a:spLocks noGrp="1"/>
          </p:cNvSpPr>
          <p:nvPr>
            <p:ph type="subTitle" idx="15"/>
          </p:nvPr>
        </p:nvSpPr>
        <p:spPr>
          <a:xfrm>
            <a:off x="4947926" y="3596200"/>
            <a:ext cx="3144000" cy="448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2" userDrawn="1">
  <p:cSld name="ONE_COLUMN_TEXT_1_1">
    <p:spTree>
      <p:nvGrpSpPr>
        <p:cNvPr id="1" name="Shape 203"/>
        <p:cNvGrpSpPr/>
        <p:nvPr/>
      </p:nvGrpSpPr>
      <p:grpSpPr>
        <a:xfrm>
          <a:off x="0" y="0"/>
          <a:ext cx="0" cy="0"/>
          <a:chOff x="0" y="0"/>
          <a:chExt cx="0" cy="0"/>
        </a:xfrm>
      </p:grpSpPr>
      <p:grpSp>
        <p:nvGrpSpPr>
          <p:cNvPr id="204" name="Google Shape;204;p20"/>
          <p:cNvGrpSpPr/>
          <p:nvPr/>
        </p:nvGrpSpPr>
        <p:grpSpPr>
          <a:xfrm>
            <a:off x="281250" y="281700"/>
            <a:ext cx="8581500" cy="4580100"/>
            <a:chOff x="281250" y="281700"/>
            <a:chExt cx="8581500" cy="4580100"/>
          </a:xfrm>
        </p:grpSpPr>
        <p:sp>
          <p:nvSpPr>
            <p:cNvPr id="205" name="Google Shape;205;p20"/>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0"/>
            <p:cNvGrpSpPr/>
            <p:nvPr/>
          </p:nvGrpSpPr>
          <p:grpSpPr>
            <a:xfrm>
              <a:off x="517475" y="382105"/>
              <a:ext cx="400500" cy="95700"/>
              <a:chOff x="517475" y="395577"/>
              <a:chExt cx="400500" cy="95700"/>
            </a:xfrm>
          </p:grpSpPr>
          <p:sp>
            <p:nvSpPr>
              <p:cNvPr id="207" name="Google Shape;207;p20"/>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0" name="Google Shape;210;p20"/>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 name="Google Shape;211;p20"/>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213" name="Google Shape;213;p20"/>
          <p:cNvSpPr txBox="1">
            <a:spLocks noGrp="1"/>
          </p:cNvSpPr>
          <p:nvPr>
            <p:ph type="subTitle" idx="1"/>
          </p:nvPr>
        </p:nvSpPr>
        <p:spPr>
          <a:xfrm>
            <a:off x="4572037"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20"/>
          <p:cNvSpPr txBox="1">
            <a:spLocks noGrp="1"/>
          </p:cNvSpPr>
          <p:nvPr>
            <p:ph type="subTitle" idx="2"/>
          </p:nvPr>
        </p:nvSpPr>
        <p:spPr>
          <a:xfrm>
            <a:off x="1143563" y="1472900"/>
            <a:ext cx="3428400" cy="1904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 name="Title 1">
            <a:extLst>
              <a:ext uri="{FF2B5EF4-FFF2-40B4-BE49-F238E27FC236}">
                <a16:creationId xmlns:a16="http://schemas.microsoft.com/office/drawing/2014/main" id="{C6AA4EB5-8B18-CF48-BBFA-73902B8F74BF}"/>
              </a:ext>
            </a:extLst>
          </p:cNvPr>
          <p:cNvSpPr>
            <a:spLocks noGrp="1"/>
          </p:cNvSpPr>
          <p:nvPr>
            <p:ph type="title"/>
          </p:nvPr>
        </p:nvSpPr>
        <p:spPr/>
        <p:txBody>
          <a:bodyPr/>
          <a:lstStyle/>
          <a:p>
            <a:r>
              <a:rPr lang="en-US"/>
              <a:t>Click to edit Master title style</a:t>
            </a:r>
            <a:endParaRPr lang="vi-V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anks">
  <p:cSld name="CUSTOM_3">
    <p:spTree>
      <p:nvGrpSpPr>
        <p:cNvPr id="1" name="Shape 319"/>
        <p:cNvGrpSpPr/>
        <p:nvPr/>
      </p:nvGrpSpPr>
      <p:grpSpPr>
        <a:xfrm>
          <a:off x="0" y="0"/>
          <a:ext cx="0" cy="0"/>
          <a:chOff x="0" y="0"/>
          <a:chExt cx="0" cy="0"/>
        </a:xfrm>
      </p:grpSpPr>
      <p:grpSp>
        <p:nvGrpSpPr>
          <p:cNvPr id="320" name="Google Shape;320;p27"/>
          <p:cNvGrpSpPr/>
          <p:nvPr/>
        </p:nvGrpSpPr>
        <p:grpSpPr>
          <a:xfrm>
            <a:off x="281250" y="281700"/>
            <a:ext cx="8581500" cy="4580100"/>
            <a:chOff x="281250" y="281700"/>
            <a:chExt cx="8581500" cy="4580100"/>
          </a:xfrm>
        </p:grpSpPr>
        <p:sp>
          <p:nvSpPr>
            <p:cNvPr id="321" name="Google Shape;321;p27"/>
            <p:cNvSpPr/>
            <p:nvPr/>
          </p:nvSpPr>
          <p:spPr>
            <a:xfrm>
              <a:off x="281250" y="281700"/>
              <a:ext cx="8581500" cy="4580100"/>
            </a:xfrm>
            <a:prstGeom prst="roundRect">
              <a:avLst>
                <a:gd name="adj" fmla="val 2793"/>
              </a:avLst>
            </a:prstGeom>
            <a:solidFill>
              <a:schemeClr val="accen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7"/>
            <p:cNvGrpSpPr/>
            <p:nvPr/>
          </p:nvGrpSpPr>
          <p:grpSpPr>
            <a:xfrm>
              <a:off x="517475" y="382105"/>
              <a:ext cx="400500" cy="95700"/>
              <a:chOff x="517475" y="395577"/>
              <a:chExt cx="400500" cy="95700"/>
            </a:xfrm>
          </p:grpSpPr>
          <p:sp>
            <p:nvSpPr>
              <p:cNvPr id="323" name="Google Shape;323;p27"/>
              <p:cNvSpPr/>
              <p:nvPr/>
            </p:nvSpPr>
            <p:spPr>
              <a:xfrm>
                <a:off x="5174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7"/>
              <p:cNvSpPr/>
              <p:nvPr/>
            </p:nvSpPr>
            <p:spPr>
              <a:xfrm>
                <a:off x="6698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7"/>
              <p:cNvSpPr/>
              <p:nvPr/>
            </p:nvSpPr>
            <p:spPr>
              <a:xfrm>
                <a:off x="822275" y="395577"/>
                <a:ext cx="95700" cy="95700"/>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27"/>
            <p:cNvSpPr/>
            <p:nvPr/>
          </p:nvSpPr>
          <p:spPr>
            <a:xfrm>
              <a:off x="7552875" y="357952"/>
              <a:ext cx="1159200" cy="148800"/>
            </a:xfrm>
            <a:prstGeom prst="roundRect">
              <a:avLst>
                <a:gd name="adj"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7" name="Google Shape;327;p27"/>
            <p:cNvCxnSpPr/>
            <p:nvPr/>
          </p:nvCxnSpPr>
          <p:spPr>
            <a:xfrm>
              <a:off x="283350" y="574700"/>
              <a:ext cx="8577000" cy="0"/>
            </a:xfrm>
            <a:prstGeom prst="straightConnector1">
              <a:avLst/>
            </a:prstGeom>
            <a:noFill/>
            <a:ln w="9525" cap="flat" cmpd="sng">
              <a:solidFill>
                <a:schemeClr val="dk1"/>
              </a:solidFill>
              <a:prstDash val="solid"/>
              <a:round/>
              <a:headEnd type="none" w="med" len="med"/>
              <a:tailEnd type="none" w="med" len="med"/>
            </a:ln>
          </p:spPr>
        </p:cxnSp>
      </p:grpSp>
      <p:sp>
        <p:nvSpPr>
          <p:cNvPr id="328" name="Google Shape;328;p27"/>
          <p:cNvSpPr txBox="1">
            <a:spLocks noGrp="1"/>
          </p:cNvSpPr>
          <p:nvPr>
            <p:ph type="title"/>
          </p:nvPr>
        </p:nvSpPr>
        <p:spPr>
          <a:xfrm>
            <a:off x="4571998" y="609989"/>
            <a:ext cx="38589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9" name="Google Shape;329;p27"/>
          <p:cNvSpPr txBox="1">
            <a:spLocks noGrp="1"/>
          </p:cNvSpPr>
          <p:nvPr>
            <p:ph type="subTitle" idx="1"/>
          </p:nvPr>
        </p:nvSpPr>
        <p:spPr>
          <a:xfrm>
            <a:off x="4572000" y="1718261"/>
            <a:ext cx="3858900" cy="110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0" name="Google Shape;330;p27"/>
          <p:cNvSpPr txBox="1"/>
          <p:nvPr/>
        </p:nvSpPr>
        <p:spPr>
          <a:xfrm>
            <a:off x="4572000" y="3459550"/>
            <a:ext cx="3858900" cy="782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300"/>
              </a:spcBef>
              <a:spcAft>
                <a:spcPts val="0"/>
              </a:spcAft>
              <a:buNone/>
            </a:pPr>
            <a:r>
              <a:rPr lang="en" sz="1200">
                <a:solidFill>
                  <a:schemeClr val="dk1"/>
                </a:solidFill>
                <a:latin typeface="Inter"/>
                <a:ea typeface="Inter"/>
                <a:cs typeface="Inter"/>
                <a:sym typeface="Inter"/>
              </a:rPr>
              <a:t>CREDITS: This presentation template was created by </a:t>
            </a:r>
            <a:r>
              <a:rPr lang="en" sz="1200" b="1" u="sng">
                <a:solidFill>
                  <a:schemeClr val="hlink"/>
                </a:solidFill>
                <a:latin typeface="Inter"/>
                <a:ea typeface="Inter"/>
                <a:cs typeface="Inter"/>
                <a:sym typeface="Inter"/>
                <a:hlinkClick r:id="rId2"/>
              </a:rPr>
              <a:t>Slidesgo</a:t>
            </a:r>
            <a:r>
              <a:rPr lang="en" sz="1200" b="1">
                <a:solidFill>
                  <a:schemeClr val="dk1"/>
                </a:solidFill>
                <a:latin typeface="Inter"/>
                <a:ea typeface="Inter"/>
                <a:cs typeface="Inter"/>
                <a:sym typeface="Inter"/>
              </a:rPr>
              <a:t>,</a:t>
            </a:r>
            <a:r>
              <a:rPr lang="en" sz="1200">
                <a:solidFill>
                  <a:schemeClr val="dk1"/>
                </a:solidFill>
                <a:latin typeface="Inter"/>
                <a:ea typeface="Inter"/>
                <a:cs typeface="Inter"/>
                <a:sym typeface="Inter"/>
              </a:rPr>
              <a:t> and includes icons by </a:t>
            </a:r>
            <a:r>
              <a:rPr lang="en" sz="1200" b="1" u="sng">
                <a:solidFill>
                  <a:schemeClr val="dk1"/>
                </a:solidFill>
                <a:latin typeface="Inter"/>
                <a:ea typeface="Inter"/>
                <a:cs typeface="Inter"/>
                <a:sym typeface="Inter"/>
                <a:hlinkClick r:id="rId3">
                  <a:extLst>
                    <a:ext uri="{A12FA001-AC4F-418D-AE19-62706E023703}">
                      <ahyp:hlinkClr xmlns:ahyp="http://schemas.microsoft.com/office/drawing/2018/hyperlinkcolor" val="tx"/>
                    </a:ext>
                  </a:extLst>
                </a:hlinkClick>
              </a:rPr>
              <a:t>Flaticon</a:t>
            </a:r>
            <a:r>
              <a:rPr lang="en" sz="1200">
                <a:solidFill>
                  <a:schemeClr val="dk1"/>
                </a:solidFill>
                <a:latin typeface="Inter"/>
                <a:ea typeface="Inter"/>
                <a:cs typeface="Inter"/>
                <a:sym typeface="Inter"/>
              </a:rPr>
              <a:t>, and infographics &amp; images by </a:t>
            </a:r>
            <a:r>
              <a:rPr lang="en" sz="1200" b="1" u="sng">
                <a:solidFill>
                  <a:schemeClr val="dk1"/>
                </a:solidFill>
                <a:latin typeface="Inter"/>
                <a:ea typeface="Inter"/>
                <a:cs typeface="Inter"/>
                <a:sym typeface="Inter"/>
                <a:hlinkClick r:id="rId4">
                  <a:extLst>
                    <a:ext uri="{A12FA001-AC4F-418D-AE19-62706E023703}">
                      <ahyp:hlinkClr xmlns:ahyp="http://schemas.microsoft.com/office/drawing/2018/hyperlinkcolor" val="tx"/>
                    </a:ext>
                  </a:extLst>
                </a:hlinkClick>
              </a:rPr>
              <a:t>Freepik</a:t>
            </a:r>
            <a:r>
              <a:rPr lang="en" sz="1200" b="1" u="sng">
                <a:solidFill>
                  <a:schemeClr val="dk1"/>
                </a:solidFill>
                <a:latin typeface="Inter"/>
                <a:ea typeface="Inter"/>
                <a:cs typeface="Inter"/>
                <a:sym typeface="Inter"/>
              </a:rPr>
              <a:t> </a:t>
            </a:r>
            <a:endParaRPr sz="1200" b="1" u="sng">
              <a:solidFill>
                <a:schemeClr val="dk1"/>
              </a:solidFill>
              <a:latin typeface="Inter"/>
              <a:ea typeface="Inter"/>
              <a:cs typeface="Inter"/>
              <a:sym typeface="Inte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EE2F4">
            <a:alpha val="0"/>
          </a:srgb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12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2pPr>
            <a:lvl3pPr lvl="2"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3pPr>
            <a:lvl4pPr lvl="3"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4pPr>
            <a:lvl5pPr lvl="4"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5pPr>
            <a:lvl6pPr lvl="5"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6pPr>
            <a:lvl7pPr lvl="6"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7pPr>
            <a:lvl8pPr lvl="7"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8pPr>
            <a:lvl9pPr lvl="8" rtl="0">
              <a:spcBef>
                <a:spcPts val="0"/>
              </a:spcBef>
              <a:spcAft>
                <a:spcPts val="0"/>
              </a:spcAft>
              <a:buClr>
                <a:schemeClr val="dk1"/>
              </a:buClr>
              <a:buSzPts val="3000"/>
              <a:buFont typeface="DM Sans"/>
              <a:buNone/>
              <a:defRPr sz="30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6818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15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8" r:id="rId6"/>
    <p:sldLayoutId id="2147483659" r:id="rId7"/>
    <p:sldLayoutId id="2147483666" r:id="rId8"/>
    <p:sldLayoutId id="2147483673" r:id="rId9"/>
    <p:sldLayoutId id="2147483675"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0.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2.xml"/><Relationship Id="rId1" Type="http://schemas.openxmlformats.org/officeDocument/2006/relationships/slideLayout" Target="../slideLayouts/slideLayout8.xml"/><Relationship Id="rId4" Type="http://schemas.openxmlformats.org/officeDocument/2006/relationships/hyperlink" Target="https://medium.com/@Hollyzhou/data-structure-the-big-o-notation-e3e2405bb8eb"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www.geeksforgeeks.org/red-black-tree-vs-avl-tree/?ref=lbp" TargetMode="External"/><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3" Type="http://schemas.openxmlformats.org/officeDocument/2006/relationships/hyperlink" Target="https://www.geeksforgeeks.org/applications-advantages-and-disadvantages-of-red-black-tree/?ref=lbp" TargetMode="External"/><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hyperlink" Target="https://www.geeksforgeeks.org/applications-advantages-and-disadvantages-of-red-black-tree/?ref=lbp" TargetMode="External"/><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slide" Target="slide113.xml"/><Relationship Id="rId7" Type="http://schemas.openxmlformats.org/officeDocument/2006/relationships/slide" Target="slide116.xml"/><Relationship Id="rId2" Type="http://schemas.openxmlformats.org/officeDocument/2006/relationships/notesSlide" Target="../notesSlides/notesSlide107.xml"/><Relationship Id="rId1" Type="http://schemas.openxmlformats.org/officeDocument/2006/relationships/slideLayout" Target="../slideLayouts/slideLayout2.xml"/><Relationship Id="rId6" Type="http://schemas.openxmlformats.org/officeDocument/2006/relationships/slide" Target="slide117.xml"/><Relationship Id="rId5" Type="http://schemas.openxmlformats.org/officeDocument/2006/relationships/slide" Target="slide114.xml"/><Relationship Id="rId4" Type="http://schemas.openxmlformats.org/officeDocument/2006/relationships/slide" Target="slide108.xml"/></Relationships>
</file>

<file path=ppt/slides/_rels/slide10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9.xml"/><Relationship Id="rId1" Type="http://schemas.openxmlformats.org/officeDocument/2006/relationships/slideLayout" Target="../slideLayouts/slideLayout8.xml"/><Relationship Id="rId5" Type="http://schemas.openxmlformats.org/officeDocument/2006/relationships/hyperlink" Target="https://www.javatpoint.com/how-treeset-works-internally-in-java" TargetMode="External"/><Relationship Id="rId4" Type="http://schemas.openxmlformats.org/officeDocument/2006/relationships/hyperlink" Target="https://www.javatpoint.com/how-treemap-works-internally-in-jav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1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1.xml"/><Relationship Id="rId1" Type="http://schemas.openxmlformats.org/officeDocument/2006/relationships/slideLayout" Target="../slideLayouts/slideLayout8.xml"/><Relationship Id="rId4" Type="http://schemas.openxmlformats.org/officeDocument/2006/relationships/hyperlink" Target="https://www.javatpoint.com/how-treeset-works-internally-in-java"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2.xml"/><Relationship Id="rId1" Type="http://schemas.openxmlformats.org/officeDocument/2006/relationships/slideLayout" Target="../slideLayouts/slideLayout8.xml"/><Relationship Id="rId4" Type="http://schemas.openxmlformats.org/officeDocument/2006/relationships/hyperlink" Target="https://www.baeldung.com/java-hashmap-advanced" TargetMode="External"/></Relationships>
</file>

<file path=ppt/slides/_rels/slide113.xml.rels><?xml version="1.0" encoding="UTF-8" standalone="yes"?>
<Relationships xmlns="http://schemas.openxmlformats.org/package/2006/relationships"><Relationship Id="rId3" Type="http://schemas.openxmlformats.org/officeDocument/2006/relationships/hyperlink" Target="https://en.cppreference.com/w/cpp/container/set" TargetMode="External"/><Relationship Id="rId2" Type="http://schemas.openxmlformats.org/officeDocument/2006/relationships/notesSlide" Target="../notesSlides/notesSlide113.xml"/><Relationship Id="rId1" Type="http://schemas.openxmlformats.org/officeDocument/2006/relationships/slideLayout" Target="../slideLayouts/slideLayout8.xml"/><Relationship Id="rId5" Type="http://schemas.openxmlformats.org/officeDocument/2006/relationships/image" Target="../media/image32.png"/><Relationship Id="rId4" Type="http://schemas.openxmlformats.org/officeDocument/2006/relationships/image" Target="../media/image31.png"/></Relationships>
</file>

<file path=ppt/slides/_rels/slide11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4.xml"/><Relationship Id="rId1" Type="http://schemas.openxmlformats.org/officeDocument/2006/relationships/slideLayout" Target="../slideLayouts/slideLayout8.xml"/><Relationship Id="rId4" Type="http://schemas.openxmlformats.org/officeDocument/2006/relationships/image" Target="../media/image34.png"/></Relationships>
</file>

<file path=ppt/slides/_rels/slide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5.xml"/><Relationship Id="rId1" Type="http://schemas.openxmlformats.org/officeDocument/2006/relationships/slideLayout" Target="../slideLayouts/slideLayout8.xml"/><Relationship Id="rId4" Type="http://schemas.openxmlformats.org/officeDocument/2006/relationships/hyperlink" Target="https://en.wikipedia.org/wiki/Completely_Fair_Scheduler#History"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hyperlink" Target="https://www.geeksforgeeks.org/applications-advantages-and-disadvantages-of-red-black-tree/?ref=lbp" TargetMode="External"/><Relationship Id="rId2" Type="http://schemas.openxmlformats.org/officeDocument/2006/relationships/notesSlide" Target="../notesSlides/notesSlide117.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8" Type="http://schemas.openxmlformats.org/officeDocument/2006/relationships/hyperlink" Target="https://www.baeldung.com/cs/red-black-trees-applications" TargetMode="External"/><Relationship Id="rId13" Type="http://schemas.openxmlformats.org/officeDocument/2006/relationships/hyperlink" Target="https://en.cppreference.com/w/cpp/container/set" TargetMode="External"/><Relationship Id="rId3" Type="http://schemas.openxmlformats.org/officeDocument/2006/relationships/hyperlink" Target="https://slidesgo.com/" TargetMode="External"/><Relationship Id="rId7" Type="http://schemas.openxmlformats.org/officeDocument/2006/relationships/hyperlink" Target="https://dahlan.unimal.ac.id/files/ebooks/2009%20Introduction%20to%20Algorithms%20Third%20Ed.pdf" TargetMode="External"/><Relationship Id="rId12" Type="http://schemas.openxmlformats.org/officeDocument/2006/relationships/hyperlink" Target="https://medium.com/@basecs101/internal-working-of-hashmap-in-java-latest-updated-4c2708f76d2c#:~:text=Internally%20HashMap%20uses%20a%20hashCode,entries%20(nodes)%20are%20stored." TargetMode="External"/><Relationship Id="rId2" Type="http://schemas.openxmlformats.org/officeDocument/2006/relationships/notesSlide" Target="../notesSlides/notesSlide121.xml"/><Relationship Id="rId1" Type="http://schemas.openxmlformats.org/officeDocument/2006/relationships/slideLayout" Target="../slideLayouts/slideLayout3.xml"/><Relationship Id="rId6" Type="http://schemas.openxmlformats.org/officeDocument/2006/relationships/hyperlink" Target="https://www.geeksforgeeks.org/applications-advantages-and-disadvantages-of-red-black-tree/?ref=lbp" TargetMode="External"/><Relationship Id="rId11" Type="http://schemas.openxmlformats.org/officeDocument/2006/relationships/hyperlink" Target="https://www.baeldung.com/java-hashmap-advanced" TargetMode="External"/><Relationship Id="rId5" Type="http://schemas.openxmlformats.org/officeDocument/2006/relationships/hyperlink" Target="https://www.geeksforgeeks.org/introduction-to-red-black-tree/?ref=lbp" TargetMode="External"/><Relationship Id="rId10" Type="http://schemas.openxmlformats.org/officeDocument/2006/relationships/hyperlink" Target="https://www.javatpoint.com/how-treemap-works-internally-in-java" TargetMode="External"/><Relationship Id="rId4" Type="http://schemas.openxmlformats.org/officeDocument/2006/relationships/hyperlink" Target="https://en.wikipedia.org/wiki/Red%E2%80%93black_tree#Terminology" TargetMode="External"/><Relationship Id="rId9" Type="http://schemas.openxmlformats.org/officeDocument/2006/relationships/hyperlink" Target="https://www.javatpoint.com/how-treeset-works-internally-in-java" TargetMode="External"/><Relationship Id="rId14" Type="http://schemas.openxmlformats.org/officeDocument/2006/relationships/hyperlink" Target="https://en.wikipedia.org/wiki/Left-leaning_red%E2%80%93black_tree#:~:text=A%20left%2Dleaning%20red%E2%80%93black,to%20be%20easier%20to%20implement." TargetMode="External"/></Relationships>
</file>

<file path=ppt/slides/_rels/slide122.xml.rels><?xml version="1.0" encoding="UTF-8" standalone="yes"?>
<Relationships xmlns="http://schemas.openxmlformats.org/package/2006/relationships"><Relationship Id="rId8" Type="http://schemas.openxmlformats.org/officeDocument/2006/relationships/hyperlink" Target="https://www.cs.usfca.edu/~galles/visualization/RedBlack.html" TargetMode="External"/><Relationship Id="rId3" Type="http://schemas.openxmlformats.org/officeDocument/2006/relationships/hyperlink" Target="https://www.geeksforgeeks.org/left-leaning-red-black-tree-insertion/" TargetMode="External"/><Relationship Id="rId7" Type="http://schemas.openxmlformats.org/officeDocument/2006/relationships/hyperlink" Target="https://www.youtube.com/watch?v=iw8N1_keEWA&amp;list=PL9xmBV_5YoZNqDI8qfOZgzbqahCUmUEin&amp;index=6" TargetMode="External"/><Relationship Id="rId2" Type="http://schemas.openxmlformats.org/officeDocument/2006/relationships/notesSlide" Target="../notesSlides/notesSlide122.xml"/><Relationship Id="rId1" Type="http://schemas.openxmlformats.org/officeDocument/2006/relationships/slideLayout" Target="../slideLayouts/slideLayout3.xml"/><Relationship Id="rId6" Type="http://schemas.openxmlformats.org/officeDocument/2006/relationships/hyperlink" Target="https://www.youtube.com/watch?v=lU99loSvD8s&amp;list=PL9xmBV_5YoZNqDI8qfOZgzbqahCUmUEin&amp;index=5" TargetMode="External"/><Relationship Id="rId5" Type="http://schemas.openxmlformats.org/officeDocument/2006/relationships/hyperlink" Target="https://www.youtube.com/watch?v=A3JZinzkMpk&amp;list=PL9xmBV_5YoZNqDI8qfOZgzbqahCUmUEin&amp;index=4" TargetMode="External"/><Relationship Id="rId4" Type="http://schemas.openxmlformats.org/officeDocument/2006/relationships/hyperlink" Target="https://www.youtube.com/watch?v=5IBxA-bZZH8&amp;list=PL9xmBV_5YoZNqDI8qfOZgzbqahCUmUEin&amp;index=3" TargetMode="Externa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slide" Target="slide19.xml"/><Relationship Id="rId5" Type="http://schemas.openxmlformats.org/officeDocument/2006/relationships/slide" Target="slide17.xml"/><Relationship Id="rId4" Type="http://schemas.openxmlformats.org/officeDocument/2006/relationships/slide" Target="slide15.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maiphuocloi01/CS523.O11"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51.xml"/><Relationship Id="rId4" Type="http://schemas.openxmlformats.org/officeDocument/2006/relationships/slide" Target="slide2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slide" Target="slide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63.xml"/><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95.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9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8.xml"/><Relationship Id="rId4" Type="http://schemas.openxmlformats.org/officeDocument/2006/relationships/hyperlink" Target="https://dahlan.unimal.ac.id/files/ebooks/2009%20Introduction%20to%20Algorithms%20Third%20Ed.pdf" TargetMode="External"/></Relationships>
</file>

<file path=ppt/slides/_rels/slide97.xml.rels><?xml version="1.0" encoding="UTF-8" standalone="yes"?>
<Relationships xmlns="http://schemas.openxmlformats.org/package/2006/relationships"><Relationship Id="rId3" Type="http://schemas.openxmlformats.org/officeDocument/2006/relationships/hyperlink" Target="https://dahlan.unimal.ac.id/files/ebooks/2009%20Introduction%20to%20Algorithms%20Third%20Ed.pdf" TargetMode="External"/><Relationship Id="rId2" Type="http://schemas.openxmlformats.org/officeDocument/2006/relationships/notesSlide" Target="../notesSlides/notesSlide97.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9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03.xml"/><Relationship Id="rId2" Type="http://schemas.openxmlformats.org/officeDocument/2006/relationships/notesSlide" Target="../notesSlides/notesSlide99.xml"/><Relationship Id="rId1" Type="http://schemas.openxmlformats.org/officeDocument/2006/relationships/slideLayout" Target="../slideLayouts/slideLayout2.xml"/><Relationship Id="rId6" Type="http://schemas.openxmlformats.org/officeDocument/2006/relationships/slide" Target="slide105.xml"/><Relationship Id="rId5" Type="http://schemas.openxmlformats.org/officeDocument/2006/relationships/slide" Target="slide104.xml"/><Relationship Id="rId4" Type="http://schemas.openxmlformats.org/officeDocument/2006/relationships/slide" Target="slide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554405" y="2216434"/>
            <a:ext cx="8024349" cy="94001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5000"/>
              <a:t>Chủ đề: Red-Black Tree</a:t>
            </a:r>
            <a:endParaRPr sz="4800" b="0" i="1"/>
          </a:p>
        </p:txBody>
      </p:sp>
      <p:sp>
        <p:nvSpPr>
          <p:cNvPr id="536" name="Google Shape;536;p33"/>
          <p:cNvSpPr txBox="1">
            <a:spLocks noGrp="1"/>
          </p:cNvSpPr>
          <p:nvPr>
            <p:ph type="subTitle" idx="1"/>
          </p:nvPr>
        </p:nvSpPr>
        <p:spPr>
          <a:xfrm>
            <a:off x="2511040" y="246598"/>
            <a:ext cx="4111081"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1">
                <a:latin typeface="Nunito" pitchFamily="2" charset="-93"/>
              </a:rPr>
              <a:t>CS523 – Cấu trúc dữ liệu và giải thuật nâng cao</a:t>
            </a:r>
            <a:endParaRPr sz="1400" b="1">
              <a:latin typeface="Nunito" pitchFamily="2" charset="-93"/>
            </a:endParaRPr>
          </a:p>
        </p:txBody>
      </p:sp>
      <p:sp>
        <p:nvSpPr>
          <p:cNvPr id="6" name="Google Shape;536;p33">
            <a:extLst>
              <a:ext uri="{FF2B5EF4-FFF2-40B4-BE49-F238E27FC236}">
                <a16:creationId xmlns:a16="http://schemas.microsoft.com/office/drawing/2014/main" id="{76C8EBD8-94EB-759F-654D-EB1043872F7A}"/>
              </a:ext>
            </a:extLst>
          </p:cNvPr>
          <p:cNvSpPr txBox="1">
            <a:spLocks/>
          </p:cNvSpPr>
          <p:nvPr/>
        </p:nvSpPr>
        <p:spPr>
          <a:xfrm>
            <a:off x="2988671" y="1182918"/>
            <a:ext cx="3294365"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BÁO CÁO ĐỒ ÁN CỦA NHÓM 14</a:t>
            </a:r>
          </a:p>
        </p:txBody>
      </p:sp>
      <p:sp>
        <p:nvSpPr>
          <p:cNvPr id="7" name="Google Shape;536;p33">
            <a:extLst>
              <a:ext uri="{FF2B5EF4-FFF2-40B4-BE49-F238E27FC236}">
                <a16:creationId xmlns:a16="http://schemas.microsoft.com/office/drawing/2014/main" id="{B2D94777-A32F-CDF4-6763-3615C202BA6E}"/>
              </a:ext>
            </a:extLst>
          </p:cNvPr>
          <p:cNvSpPr txBox="1">
            <a:spLocks/>
          </p:cNvSpPr>
          <p:nvPr/>
        </p:nvSpPr>
        <p:spPr>
          <a:xfrm>
            <a:off x="2988668" y="4174684"/>
            <a:ext cx="3155821"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a:latin typeface="Nunito" pitchFamily="2" charset="-93"/>
              </a:rPr>
              <a:t>GVHD: ThS. Nguyễn Thanh Sơn</a:t>
            </a:r>
          </a:p>
        </p:txBody>
      </p:sp>
      <p:pic>
        <p:nvPicPr>
          <p:cNvPr id="3" name="Picture 2" descr="A blue logo with a planet and a satellite&#10;&#10;Description automatically generated">
            <a:extLst>
              <a:ext uri="{FF2B5EF4-FFF2-40B4-BE49-F238E27FC236}">
                <a16:creationId xmlns:a16="http://schemas.microsoft.com/office/drawing/2014/main" id="{1B09C201-7845-2205-F011-878C2151AE4A}"/>
              </a:ext>
            </a:extLst>
          </p:cNvPr>
          <p:cNvPicPr>
            <a:picLocks noChangeAspect="1"/>
          </p:cNvPicPr>
          <p:nvPr/>
        </p:nvPicPr>
        <p:blipFill rotWithShape="1">
          <a:blip r:embed="rId3"/>
          <a:srcRect l="21888" t="22997" r="24042" b="23000"/>
          <a:stretch/>
        </p:blipFill>
        <p:spPr>
          <a:xfrm>
            <a:off x="559825" y="722398"/>
            <a:ext cx="1287194" cy="964540"/>
          </a:xfrm>
          <a:prstGeom prst="rect">
            <a:avLst/>
          </a:prstGeom>
          <a:ln>
            <a:noFill/>
          </a:ln>
          <a:effectLst>
            <a:outerShdw blurRad="292100" dist="139700" dir="2700000" algn="tl" rotWithShape="0">
              <a:srgbClr val="333333">
                <a:alpha val="65000"/>
              </a:srgbClr>
            </a:outerShdw>
          </a:effectLst>
        </p:spPr>
      </p:pic>
      <p:pic>
        <p:nvPicPr>
          <p:cNvPr id="9" name="Picture 8" descr="A blue circle with white text and a light bulb&#10;&#10;Description automatically generated">
            <a:extLst>
              <a:ext uri="{FF2B5EF4-FFF2-40B4-BE49-F238E27FC236}">
                <a16:creationId xmlns:a16="http://schemas.microsoft.com/office/drawing/2014/main" id="{12CA9FB7-665B-BAB0-56CF-D0D7B54D6562}"/>
              </a:ext>
            </a:extLst>
          </p:cNvPr>
          <p:cNvPicPr>
            <a:picLocks noChangeAspect="1"/>
          </p:cNvPicPr>
          <p:nvPr/>
        </p:nvPicPr>
        <p:blipFill>
          <a:blip r:embed="rId4"/>
          <a:stretch>
            <a:fillRect/>
          </a:stretch>
        </p:blipFill>
        <p:spPr>
          <a:xfrm>
            <a:off x="7595755" y="698519"/>
            <a:ext cx="988419" cy="988419"/>
          </a:xfrm>
          <a:prstGeom prst="rect">
            <a:avLst/>
          </a:prstGeom>
          <a:ln>
            <a:noFill/>
          </a:ln>
          <a:effectLst>
            <a:outerShdw blurRad="292100" dist="139700" dir="2700000" algn="tl" rotWithShape="0">
              <a:srgbClr val="333333">
                <a:alpha val="65000"/>
              </a:srgbClr>
            </a:outerShdw>
          </a:effectLst>
        </p:spPr>
      </p:pic>
      <p:sp>
        <p:nvSpPr>
          <p:cNvPr id="10" name="Google Shape;536;p33">
            <a:extLst>
              <a:ext uri="{FF2B5EF4-FFF2-40B4-BE49-F238E27FC236}">
                <a16:creationId xmlns:a16="http://schemas.microsoft.com/office/drawing/2014/main" id="{44AA84B8-F04D-81C1-F34D-1B022CB996DC}"/>
              </a:ext>
            </a:extLst>
          </p:cNvPr>
          <p:cNvSpPr txBox="1">
            <a:spLocks/>
          </p:cNvSpPr>
          <p:nvPr/>
        </p:nvSpPr>
        <p:spPr>
          <a:xfrm>
            <a:off x="3229789" y="3060992"/>
            <a:ext cx="2673578" cy="47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b="1">
                <a:latin typeface="Nunito" pitchFamily="2" charset="-93"/>
              </a:rPr>
              <a:t>Ngày báo cáo: 16/12/2023</a:t>
            </a:r>
          </a:p>
        </p:txBody>
      </p:sp>
      <p:sp>
        <p:nvSpPr>
          <p:cNvPr id="11" name="TextBox 10">
            <a:extLst>
              <a:ext uri="{FF2B5EF4-FFF2-40B4-BE49-F238E27FC236}">
                <a16:creationId xmlns:a16="http://schemas.microsoft.com/office/drawing/2014/main" id="{B3A23883-AC89-4BDD-9892-41052B6D585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868" name="Google Shape;868;p37"/>
          <p:cNvSpPr txBox="1">
            <a:spLocks noGrp="1"/>
          </p:cNvSpPr>
          <p:nvPr>
            <p:ph type="subTitle" idx="1"/>
          </p:nvPr>
        </p:nvSpPr>
        <p:spPr>
          <a:xfrm>
            <a:off x="457200" y="1814602"/>
            <a:ext cx="4492495" cy="210969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Là cây BST có cơ chế tự động giữ chiều cao của cây nhỏ hơn một ngưỡng nào đó khi có thao tác thêm hoặc xóa.</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Mục đích: Phòng chống chiều cao cây tăng dẫn đến cây suy biến thành Linked List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4" name="Picture 3" descr="A black background with white circles&#10;&#10;Description automatically generated">
            <a:extLst>
              <a:ext uri="{FF2B5EF4-FFF2-40B4-BE49-F238E27FC236}">
                <a16:creationId xmlns:a16="http://schemas.microsoft.com/office/drawing/2014/main" id="{5C6C895B-83A7-C4F8-76E9-C0F3E1095114}"/>
              </a:ext>
            </a:extLst>
          </p:cNvPr>
          <p:cNvPicPr>
            <a:picLocks noChangeAspect="1"/>
          </p:cNvPicPr>
          <p:nvPr/>
        </p:nvPicPr>
        <p:blipFill>
          <a:blip r:embed="rId3"/>
          <a:stretch>
            <a:fillRect/>
          </a:stretch>
        </p:blipFill>
        <p:spPr>
          <a:xfrm>
            <a:off x="4949695" y="974821"/>
            <a:ext cx="4050197" cy="4099590"/>
          </a:xfrm>
          <a:prstGeom prst="rect">
            <a:avLst/>
          </a:prstGeom>
        </p:spPr>
      </p:pic>
      <p:sp>
        <p:nvSpPr>
          <p:cNvPr id="5" name="TextBox 4">
            <a:extLst>
              <a:ext uri="{FF2B5EF4-FFF2-40B4-BE49-F238E27FC236}">
                <a16:creationId xmlns:a16="http://schemas.microsoft.com/office/drawing/2014/main" id="{A06D8B02-30E2-E303-A62A-36C1E60DCE96}"/>
              </a:ext>
            </a:extLst>
          </p:cNvPr>
          <p:cNvSpPr txBox="1"/>
          <p:nvPr/>
        </p:nvSpPr>
        <p:spPr>
          <a:xfrm>
            <a:off x="7828819" y="313172"/>
            <a:ext cx="676656" cy="246221"/>
          </a:xfrm>
          <a:prstGeom prst="rect">
            <a:avLst/>
          </a:prstGeom>
          <a:noFill/>
        </p:spPr>
        <p:txBody>
          <a:bodyPr wrap="square" rtlCol="0">
            <a:spAutoFit/>
          </a:bodyPr>
          <a:lstStyle/>
          <a:p>
            <a:r>
              <a:rPr lang="vi-VN" sz="1000" b="1">
                <a:latin typeface="Nunito" pitchFamily="2" charset="-93"/>
              </a:rPr>
              <a:t>Page 10</a:t>
            </a:r>
          </a:p>
        </p:txBody>
      </p:sp>
    </p:spTree>
    <p:extLst>
      <p:ext uri="{BB962C8B-B14F-4D97-AF65-F5344CB8AC3E}">
        <p14:creationId xmlns:p14="http://schemas.microsoft.com/office/powerpoint/2010/main" val="3061317973"/>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3"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TẠI SAO LẠI DÙNG RED-BLACK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494396" y="1842863"/>
            <a:ext cx="4060965" cy="199761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F4E86C-734B-F5C4-EE52-187FC7276F75}"/>
              </a:ext>
            </a:extLst>
          </p:cNvPr>
          <p:cNvPicPr>
            <a:picLocks noChangeAspect="1"/>
          </p:cNvPicPr>
          <p:nvPr/>
        </p:nvPicPr>
        <p:blipFill rotWithShape="1">
          <a:blip r:embed="rId4"/>
          <a:srcRect l="5698" t="2386" r="5698" b="4319"/>
          <a:stretch/>
        </p:blipFill>
        <p:spPr>
          <a:xfrm>
            <a:off x="777095" y="1726804"/>
            <a:ext cx="3096138" cy="222972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4BB87126-87D7-0173-903E-9DDDD07D9027}"/>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100</a:t>
            </a:r>
          </a:p>
        </p:txBody>
      </p:sp>
    </p:spTree>
    <p:extLst>
      <p:ext uri="{BB962C8B-B14F-4D97-AF65-F5344CB8AC3E}">
        <p14:creationId xmlns:p14="http://schemas.microsoft.com/office/powerpoint/2010/main" val="6291505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3"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TẠI SAO LẠI DÙNG RED-BLACK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aphicFrame>
        <p:nvGraphicFramePr>
          <p:cNvPr id="3" name="Table 2">
            <a:extLst>
              <a:ext uri="{FF2B5EF4-FFF2-40B4-BE49-F238E27FC236}">
                <a16:creationId xmlns:a16="http://schemas.microsoft.com/office/drawing/2014/main" id="{69C0A7F4-EA59-1500-6240-D582F74E067F}"/>
              </a:ext>
            </a:extLst>
          </p:cNvPr>
          <p:cNvGraphicFramePr>
            <a:graphicFrameLocks noGrp="1"/>
          </p:cNvGraphicFramePr>
          <p:nvPr>
            <p:extLst>
              <p:ext uri="{D42A27DB-BD31-4B8C-83A1-F6EECF244321}">
                <p14:modId xmlns:p14="http://schemas.microsoft.com/office/powerpoint/2010/main" val="2086802814"/>
              </p:ext>
            </p:extLst>
          </p:nvPr>
        </p:nvGraphicFramePr>
        <p:xfrm>
          <a:off x="2431953" y="1760220"/>
          <a:ext cx="4570828" cy="1912442"/>
        </p:xfrm>
        <a:graphic>
          <a:graphicData uri="http://schemas.openxmlformats.org/drawingml/2006/table">
            <a:tbl>
              <a:tblPr firstRow="1" bandRow="1">
                <a:tableStyleId>{E8034E78-7F5D-4C2E-B375-FC64B27BC917}</a:tableStyleId>
              </a:tblPr>
              <a:tblGrid>
                <a:gridCol w="1888587">
                  <a:extLst>
                    <a:ext uri="{9D8B030D-6E8A-4147-A177-3AD203B41FA5}">
                      <a16:colId xmlns:a16="http://schemas.microsoft.com/office/drawing/2014/main" val="819591120"/>
                    </a:ext>
                  </a:extLst>
                </a:gridCol>
                <a:gridCol w="2682241">
                  <a:extLst>
                    <a:ext uri="{9D8B030D-6E8A-4147-A177-3AD203B41FA5}">
                      <a16:colId xmlns:a16="http://schemas.microsoft.com/office/drawing/2014/main" val="454932800"/>
                    </a:ext>
                  </a:extLst>
                </a:gridCol>
              </a:tblGrid>
              <a:tr h="392341">
                <a:tc>
                  <a:txBody>
                    <a:bodyPr/>
                    <a:lstStyle/>
                    <a:p>
                      <a:pPr algn="ctr"/>
                      <a:r>
                        <a:rPr lang="vi-VN">
                          <a:latin typeface="Nunito" pitchFamily="2" charset="-93"/>
                        </a:rPr>
                        <a:t>Operator /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Complexity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80199503"/>
                  </a:ext>
                </a:extLst>
              </a:tr>
              <a:tr h="392341">
                <a:tc>
                  <a:txBody>
                    <a:bodyPr/>
                    <a:lstStyle/>
                    <a:p>
                      <a:pPr algn="ctr"/>
                      <a:r>
                        <a:rPr lang="vi-VN">
                          <a:solidFill>
                            <a:schemeClr val="bg1">
                              <a:lumMod val="10000"/>
                            </a:schemeClr>
                          </a:solidFill>
                          <a:latin typeface="Nunito" pitchFamily="2" charset="-93"/>
                        </a:rPr>
                        <a:t>Search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727951"/>
                  </a:ext>
                </a:extLst>
              </a:tr>
              <a:tr h="343078">
                <a:tc>
                  <a:txBody>
                    <a:bodyPr/>
                    <a:lstStyle/>
                    <a:p>
                      <a:pPr algn="ctr"/>
                      <a:r>
                        <a:rPr lang="vi-VN">
                          <a:solidFill>
                            <a:schemeClr val="bg1">
                              <a:lumMod val="10000"/>
                            </a:schemeClr>
                          </a:solidFill>
                          <a:latin typeface="Nunito" pitchFamily="2" charset="-93"/>
                        </a:rPr>
                        <a:t>Insert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221622"/>
                  </a:ext>
                </a:extLst>
              </a:tr>
              <a:tr h="392341">
                <a:tc>
                  <a:txBody>
                    <a:bodyPr/>
                    <a:lstStyle/>
                    <a:p>
                      <a:pPr algn="ctr"/>
                      <a:r>
                        <a:rPr lang="vi-VN">
                          <a:solidFill>
                            <a:schemeClr val="bg1">
                              <a:lumMod val="10000"/>
                            </a:schemeClr>
                          </a:solidFill>
                          <a:latin typeface="Nunito" pitchFamily="2" charset="-93"/>
                        </a:rPr>
                        <a:t>Delete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O(log 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690034"/>
                  </a:ext>
                </a:extLst>
              </a:tr>
              <a:tr h="392341">
                <a:tc>
                  <a:txBody>
                    <a:bodyPr/>
                    <a:lstStyle/>
                    <a:p>
                      <a:pPr algn="ctr"/>
                      <a:r>
                        <a:rPr lang="vi-VN">
                          <a:solidFill>
                            <a:schemeClr val="bg1">
                              <a:lumMod val="10000"/>
                            </a:schemeClr>
                          </a:solidFill>
                          <a:latin typeface="Nunito" pitchFamily="2" charset="-93"/>
                        </a:rPr>
                        <a:t>Space Complexity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solidFill>
                            <a:schemeClr val="bg1">
                              <a:lumMod val="10000"/>
                            </a:schemeClr>
                          </a:solidFill>
                          <a:latin typeface="Nunito" pitchFamily="2" charset="-93"/>
                        </a:rPr>
                        <a: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968329"/>
                  </a:ext>
                </a:extLst>
              </a:tr>
            </a:tbl>
          </a:graphicData>
        </a:graphic>
      </p:graphicFrame>
      <p:sp>
        <p:nvSpPr>
          <p:cNvPr id="4" name="TextBox 3">
            <a:extLst>
              <a:ext uri="{FF2B5EF4-FFF2-40B4-BE49-F238E27FC236}">
                <a16:creationId xmlns:a16="http://schemas.microsoft.com/office/drawing/2014/main" id="{0A780BA7-830B-6031-AF99-61FD755917B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101</a:t>
            </a:r>
          </a:p>
        </p:txBody>
      </p:sp>
    </p:spTree>
    <p:extLst>
      <p:ext uri="{BB962C8B-B14F-4D97-AF65-F5344CB8AC3E}">
        <p14:creationId xmlns:p14="http://schemas.microsoft.com/office/powerpoint/2010/main" val="3043103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pic>
        <p:nvPicPr>
          <p:cNvPr id="4" name="Picture 3" descr="A screenshot of a computer&#10;&#10;Description automatically generated">
            <a:extLst>
              <a:ext uri="{FF2B5EF4-FFF2-40B4-BE49-F238E27FC236}">
                <a16:creationId xmlns:a16="http://schemas.microsoft.com/office/drawing/2014/main" id="{ACCB262F-097E-5D86-7D78-65ED49550924}"/>
              </a:ext>
            </a:extLst>
          </p:cNvPr>
          <p:cNvPicPr>
            <a:picLocks noChangeAspect="1"/>
          </p:cNvPicPr>
          <p:nvPr/>
        </p:nvPicPr>
        <p:blipFill rotWithShape="1">
          <a:blip r:embed="rId3"/>
          <a:srcRect t="8732"/>
          <a:stretch/>
        </p:blipFill>
        <p:spPr>
          <a:xfrm>
            <a:off x="1037780" y="818530"/>
            <a:ext cx="7068439" cy="4002660"/>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6E1DF243-2801-EA52-7172-F9700AAF021C}"/>
              </a:ext>
            </a:extLst>
          </p:cNvPr>
          <p:cNvSpPr/>
          <p:nvPr/>
        </p:nvSpPr>
        <p:spPr>
          <a:xfrm>
            <a:off x="2486943" y="568531"/>
            <a:ext cx="4057274"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So sánh độ phức tạp giữa các cấu trúc dữ liệu</a:t>
            </a:r>
          </a:p>
        </p:txBody>
      </p:sp>
      <p:sp>
        <p:nvSpPr>
          <p:cNvPr id="3" name="Google Shape;757;p36">
            <a:extLst>
              <a:ext uri="{FF2B5EF4-FFF2-40B4-BE49-F238E27FC236}">
                <a16:creationId xmlns:a16="http://schemas.microsoft.com/office/drawing/2014/main" id="{CF9D0D99-6515-7C7D-5388-112B4FE01E91}"/>
              </a:ext>
            </a:extLst>
          </p:cNvPr>
          <p:cNvSpPr txBox="1">
            <a:spLocks noGrp="1"/>
          </p:cNvSpPr>
          <p:nvPr>
            <p:ph type="subTitle" idx="1"/>
          </p:nvPr>
        </p:nvSpPr>
        <p:spPr>
          <a:xfrm>
            <a:off x="266100" y="4780749"/>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Nunito" pitchFamily="2" charset="-93"/>
              </a:rPr>
              <a:t>Nguồn ảnh: </a:t>
            </a:r>
            <a:r>
              <a:rPr lang="vi-VN" sz="1200">
                <a:latin typeface="Nunito" pitchFamily="2" charset="-93"/>
                <a:hlinkClick r:id="rId4"/>
              </a:rPr>
              <a:t>https://medium.com/@Hollyzhou/data-structure-the-big-o-notation-e3e2405bb8eb</a:t>
            </a:r>
            <a:r>
              <a:rPr lang="vi-VN" sz="1200">
                <a:latin typeface="Nunito" pitchFamily="2" charset="-93"/>
              </a:rPr>
              <a:t> </a:t>
            </a:r>
            <a:endParaRPr sz="1200">
              <a:latin typeface="Nunito" pitchFamily="2" charset="-93"/>
            </a:endParaRPr>
          </a:p>
        </p:txBody>
      </p:sp>
      <p:sp>
        <p:nvSpPr>
          <p:cNvPr id="5" name="TextBox 4">
            <a:extLst>
              <a:ext uri="{FF2B5EF4-FFF2-40B4-BE49-F238E27FC236}">
                <a16:creationId xmlns:a16="http://schemas.microsoft.com/office/drawing/2014/main" id="{C46EBBDD-863A-6236-2131-8F77D84AD44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102</a:t>
            </a:r>
          </a:p>
        </p:txBody>
      </p:sp>
    </p:spTree>
    <p:extLst>
      <p:ext uri="{BB962C8B-B14F-4D97-AF65-F5344CB8AC3E}">
        <p14:creationId xmlns:p14="http://schemas.microsoft.com/office/powerpoint/2010/main" val="42282392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vs. AVL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aphicFrame>
        <p:nvGraphicFramePr>
          <p:cNvPr id="5" name="Table 4">
            <a:extLst>
              <a:ext uri="{FF2B5EF4-FFF2-40B4-BE49-F238E27FC236}">
                <a16:creationId xmlns:a16="http://schemas.microsoft.com/office/drawing/2014/main" id="{58040CF1-4E8E-40D3-39B6-2998543649D9}"/>
              </a:ext>
            </a:extLst>
          </p:cNvPr>
          <p:cNvGraphicFramePr>
            <a:graphicFrameLocks noGrp="1"/>
          </p:cNvGraphicFramePr>
          <p:nvPr>
            <p:extLst>
              <p:ext uri="{D42A27DB-BD31-4B8C-83A1-F6EECF244321}">
                <p14:modId xmlns:p14="http://schemas.microsoft.com/office/powerpoint/2010/main" val="1397109061"/>
              </p:ext>
            </p:extLst>
          </p:nvPr>
        </p:nvGraphicFramePr>
        <p:xfrm>
          <a:off x="580292" y="1154463"/>
          <a:ext cx="7983416" cy="3535680"/>
        </p:xfrm>
        <a:graphic>
          <a:graphicData uri="http://schemas.openxmlformats.org/drawingml/2006/table">
            <a:tbl>
              <a:tblPr firstRow="1" bandRow="1">
                <a:tableStyleId>{E8034E78-7F5D-4C2E-B375-FC64B27BC917}</a:tableStyleId>
              </a:tblPr>
              <a:tblGrid>
                <a:gridCol w="1351200">
                  <a:extLst>
                    <a:ext uri="{9D8B030D-6E8A-4147-A177-3AD203B41FA5}">
                      <a16:colId xmlns:a16="http://schemas.microsoft.com/office/drawing/2014/main" val="819591120"/>
                    </a:ext>
                  </a:extLst>
                </a:gridCol>
                <a:gridCol w="3329825">
                  <a:extLst>
                    <a:ext uri="{9D8B030D-6E8A-4147-A177-3AD203B41FA5}">
                      <a16:colId xmlns:a16="http://schemas.microsoft.com/office/drawing/2014/main" val="454932800"/>
                    </a:ext>
                  </a:extLst>
                </a:gridCol>
                <a:gridCol w="3302391">
                  <a:extLst>
                    <a:ext uri="{9D8B030D-6E8A-4147-A177-3AD203B41FA5}">
                      <a16:colId xmlns:a16="http://schemas.microsoft.com/office/drawing/2014/main" val="104859004"/>
                    </a:ext>
                  </a:extLst>
                </a:gridCol>
              </a:tblGrid>
              <a:tr h="443364">
                <a:tc>
                  <a:txBody>
                    <a:bodyPr/>
                    <a:lstStyle/>
                    <a:p>
                      <a:pPr algn="ctr"/>
                      <a:r>
                        <a:rPr lang="vi-VN">
                          <a:latin typeface="Nunito" pitchFamily="2" charset="-93"/>
                        </a:rPr>
                        <a:t>Basic Comparisions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Red-Black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vi-VN">
                          <a:latin typeface="Nunito" pitchFamily="2" charset="-93"/>
                        </a:rPr>
                        <a:t>AVL Tree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80199503"/>
                  </a:ext>
                </a:extLst>
              </a:tr>
              <a:tr h="443364">
                <a:tc>
                  <a:txBody>
                    <a:bodyPr/>
                    <a:lstStyle/>
                    <a:p>
                      <a:r>
                        <a:rPr lang="vi-VN">
                          <a:solidFill>
                            <a:schemeClr val="bg1">
                              <a:lumMod val="10000"/>
                            </a:schemeClr>
                          </a:solidFill>
                          <a:latin typeface="Nunito" pitchFamily="2" charset="-93"/>
                        </a:rPr>
                        <a:t>Thông tin 1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màu đỏ/đen. Biểu diễn bằng 1 bit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Mỗi node có balance factor mang giá trị 1, 0, -1.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4727951"/>
                  </a:ext>
                </a:extLst>
              </a:tr>
              <a:tr h="443364">
                <a:tc>
                  <a:txBody>
                    <a:bodyPr/>
                    <a:lstStyle/>
                    <a:p>
                      <a:r>
                        <a:rPr lang="vi-VN">
                          <a:solidFill>
                            <a:schemeClr val="bg1">
                              <a:lumMod val="10000"/>
                            </a:schemeClr>
                          </a:solidFill>
                          <a:latin typeface="Nunito" pitchFamily="2" charset="-93"/>
                        </a:rPr>
                        <a:t>Cơ chế cân bằng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Node gốc và Node lá đều màu đen; Không có 2 node đỏ liền kề; Đường đi từ node gốc đến node lá có cùng số node đen.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Chiều cao của cây con bên trái và bên phải không chênh lệch quá 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10221622"/>
                  </a:ext>
                </a:extLst>
              </a:tr>
              <a:tr h="443364">
                <a:tc>
                  <a:txBody>
                    <a:bodyPr/>
                    <a:lstStyle/>
                    <a:p>
                      <a:r>
                        <a:rPr lang="vi-VN">
                          <a:solidFill>
                            <a:schemeClr val="bg1">
                              <a:lumMod val="10000"/>
                            </a:schemeClr>
                          </a:solidFill>
                          <a:latin typeface="Nunito" pitchFamily="2" charset="-93"/>
                        </a:rPr>
                        <a:t>Tìm kiếm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kém hiệu quả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Tìm kiếm hiệu quả hơn do cơ chế cân bằng của cây cân bằng chặt chẽ hơn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84690034"/>
                  </a:ext>
                </a:extLst>
              </a:tr>
              <a:tr h="443364">
                <a:tc>
                  <a:txBody>
                    <a:bodyPr/>
                    <a:lstStyle/>
                    <a:p>
                      <a:r>
                        <a:rPr lang="vi-VN">
                          <a:solidFill>
                            <a:schemeClr val="bg1">
                              <a:lumMod val="10000"/>
                            </a:schemeClr>
                          </a:solidFill>
                          <a:latin typeface="Nunito" pitchFamily="2" charset="-93"/>
                        </a:rPr>
                        <a:t>Thêm – Xóa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hiệu quả hơn do số phép xoay cây ít hơn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Thêm – xóa phức tạp hơn do yêu cầu nhiều phép quay để xoay cây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44968329"/>
                  </a:ext>
                </a:extLst>
              </a:tr>
              <a:tr h="443364">
                <a:tc>
                  <a:txBody>
                    <a:bodyPr/>
                    <a:lstStyle/>
                    <a:p>
                      <a:r>
                        <a:rPr lang="vi-VN">
                          <a:solidFill>
                            <a:schemeClr val="bg1">
                              <a:lumMod val="10000"/>
                            </a:schemeClr>
                          </a:solidFill>
                          <a:latin typeface="Nunito" pitchFamily="2" charset="-93"/>
                        </a:rPr>
                        <a:t>Ứng dụng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dùng trong xây dựng các thư viện trong các ngôn ngữ: C++, Java, 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vi-VN">
                          <a:solidFill>
                            <a:schemeClr val="bg1">
                              <a:lumMod val="10000"/>
                            </a:schemeClr>
                          </a:solidFill>
                          <a:latin typeface="Nunito" pitchFamily="2" charset="-93"/>
                        </a:rPr>
                        <a:t>Được sử dụng trong database với yêu cầu truy vấn nhanh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42303166"/>
                  </a:ext>
                </a:extLst>
              </a:tr>
            </a:tbl>
          </a:graphicData>
        </a:graphic>
      </p:graphicFrame>
      <p:sp>
        <p:nvSpPr>
          <p:cNvPr id="3" name="Google Shape;757;p36">
            <a:extLst>
              <a:ext uri="{FF2B5EF4-FFF2-40B4-BE49-F238E27FC236}">
                <a16:creationId xmlns:a16="http://schemas.microsoft.com/office/drawing/2014/main" id="{9856BA47-2C29-1601-C854-5A754606C932}"/>
              </a:ext>
            </a:extLst>
          </p:cNvPr>
          <p:cNvSpPr txBox="1">
            <a:spLocks noGrp="1"/>
          </p:cNvSpPr>
          <p:nvPr>
            <p:ph type="subTitle" idx="1"/>
          </p:nvPr>
        </p:nvSpPr>
        <p:spPr>
          <a:xfrm>
            <a:off x="266100" y="4780749"/>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Nunito" pitchFamily="2" charset="-93"/>
              </a:rPr>
              <a:t>Nguồn so sánh: </a:t>
            </a:r>
            <a:r>
              <a:rPr lang="vi-VN" sz="1200">
                <a:latin typeface="Nunito" pitchFamily="2" charset="-93"/>
                <a:hlinkClick r:id="rId3"/>
              </a:rPr>
              <a:t>https://www.geeksforgeeks.org/red-black-tree-vs-avl-tree/?ref=lbp</a:t>
            </a:r>
            <a:r>
              <a:rPr lang="vi-VN" sz="1200">
                <a:latin typeface="Nunito" pitchFamily="2" charset="-93"/>
              </a:rPr>
              <a:t>  </a:t>
            </a:r>
            <a:endParaRPr sz="1200">
              <a:latin typeface="Nunito" pitchFamily="2" charset="-93"/>
            </a:endParaRPr>
          </a:p>
        </p:txBody>
      </p:sp>
      <p:sp>
        <p:nvSpPr>
          <p:cNvPr id="4" name="TextBox 3">
            <a:extLst>
              <a:ext uri="{FF2B5EF4-FFF2-40B4-BE49-F238E27FC236}">
                <a16:creationId xmlns:a16="http://schemas.microsoft.com/office/drawing/2014/main" id="{2F8401EB-31A2-8216-2E57-F2AB5BB2B0A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103</a:t>
            </a:r>
          </a:p>
        </p:txBody>
      </p:sp>
    </p:spTree>
    <p:extLst>
      <p:ext uri="{BB962C8B-B14F-4D97-AF65-F5344CB8AC3E}">
        <p14:creationId xmlns:p14="http://schemas.microsoft.com/office/powerpoint/2010/main" val="106428558"/>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ƯU ĐIỂM</a:t>
            </a:r>
            <a:endParaRPr/>
          </a:p>
        </p:txBody>
      </p:sp>
      <p:sp>
        <p:nvSpPr>
          <p:cNvPr id="868" name="Google Shape;868;p37"/>
          <p:cNvSpPr txBox="1">
            <a:spLocks noGrp="1"/>
          </p:cNvSpPr>
          <p:nvPr>
            <p:ph type="subTitle" idx="1"/>
          </p:nvPr>
        </p:nvSpPr>
        <p:spPr>
          <a:xfrm>
            <a:off x="341514" y="1109522"/>
            <a:ext cx="8460971" cy="367349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Đơn giản và dễ hiểu</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Có cơ chế tự cân bằng, từ đó đảm bảo độ phức tạp của thao tác tìm kiếm, thêm, xóa là O(log n) </a:t>
            </a:r>
            <a:r>
              <a:rPr lang="vi-VN">
                <a:latin typeface="Nunito" pitchFamily="2" charset="-93"/>
                <a:sym typeface="Wingdings" panose="05000000000000000000" pitchFamily="2" charset="2"/>
              </a:rPr>
              <a:t> Tối ưu cho thao tác thêm, xóa so với BST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Có thể xử lý dữ liệu có thứ tự, khiến chúng trở thành một lựa chọn linh hoạt cho nhiều loại dữ liệu. Tuy nhiên, phụ thuộc vào mong muốn cụ thể để sử dụng phù hợp.</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sym typeface="Wingdings" panose="05000000000000000000" pitchFamily="2" charset="2"/>
              </a:rPr>
              <a:t>Với có hiệu suất hiệu quả và tính linh hoạt, CTDL được áp dụng với nhiều ứng dụng khác nhau như Database Indexing, Memory Management, Network Routing,... </a:t>
            </a:r>
          </a:p>
          <a:p>
            <a:pPr marL="285750" lvl="0" indent="-285750" algn="l" rtl="0">
              <a:lnSpc>
                <a:spcPct val="150000"/>
              </a:lnSpc>
              <a:spcBef>
                <a:spcPts val="0"/>
              </a:spcBef>
              <a:spcAft>
                <a:spcPts val="0"/>
              </a:spcAft>
              <a:buFont typeface="Arial" panose="020B0604020202020204" pitchFamily="34" charset="0"/>
              <a:buChar char="•"/>
            </a:pP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33;p76">
            <a:extLst>
              <a:ext uri="{FF2B5EF4-FFF2-40B4-BE49-F238E27FC236}">
                <a16:creationId xmlns:a16="http://schemas.microsoft.com/office/drawing/2014/main" id="{CCC6825B-2773-E962-64C3-A594974F28C6}"/>
              </a:ext>
            </a:extLst>
          </p:cNvPr>
          <p:cNvGrpSpPr/>
          <p:nvPr/>
        </p:nvGrpSpPr>
        <p:grpSpPr>
          <a:xfrm>
            <a:off x="2965513" y="679613"/>
            <a:ext cx="356196" cy="265631"/>
            <a:chOff x="5216456" y="3725484"/>
            <a:chExt cx="356196" cy="265631"/>
          </a:xfrm>
          <a:solidFill>
            <a:srgbClr val="92D050"/>
          </a:solidFill>
        </p:grpSpPr>
        <p:sp>
          <p:nvSpPr>
            <p:cNvPr id="4" name="Google Shape;10534;p76">
              <a:extLst>
                <a:ext uri="{FF2B5EF4-FFF2-40B4-BE49-F238E27FC236}">
                  <a16:creationId xmlns:a16="http://schemas.microsoft.com/office/drawing/2014/main" id="{FAF4FAE9-07B8-5E96-1107-7A45A89966C0}"/>
                </a:ext>
              </a:extLst>
            </p:cNvPr>
            <p:cNvSpPr/>
            <p:nvPr/>
          </p:nvSpPr>
          <p:spPr>
            <a:xfrm>
              <a:off x="5216456" y="3814335"/>
              <a:ext cx="296465" cy="176780"/>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35;p76">
              <a:extLst>
                <a:ext uri="{FF2B5EF4-FFF2-40B4-BE49-F238E27FC236}">
                  <a16:creationId xmlns:a16="http://schemas.microsoft.com/office/drawing/2014/main" id="{0DBC847F-35FC-7A98-2F65-93FA8B5CD318}"/>
                </a:ext>
              </a:extLst>
            </p:cNvPr>
            <p:cNvSpPr/>
            <p:nvPr/>
          </p:nvSpPr>
          <p:spPr>
            <a:xfrm>
              <a:off x="5304925" y="3725484"/>
              <a:ext cx="267726" cy="170715"/>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grp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757;p36">
            <a:extLst>
              <a:ext uri="{FF2B5EF4-FFF2-40B4-BE49-F238E27FC236}">
                <a16:creationId xmlns:a16="http://schemas.microsoft.com/office/drawing/2014/main" id="{6EBF32C8-45CB-FF37-50BB-B4442052AB2E}"/>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latin typeface="Nunito" pitchFamily="2" charset="-93"/>
                <a:hlinkClick r:id="rId3"/>
              </a:rPr>
              <a:t>Applications, Advantages and Disadvantages of Red-Black Tree</a:t>
            </a:r>
            <a:endParaRPr lang="en-US" sz="1200">
              <a:solidFill>
                <a:schemeClr val="dk1"/>
              </a:solidFill>
              <a:latin typeface="Nunito" pitchFamily="2" charset="-93"/>
            </a:endParaRPr>
          </a:p>
        </p:txBody>
      </p:sp>
      <p:sp>
        <p:nvSpPr>
          <p:cNvPr id="7" name="TextBox 6">
            <a:extLst>
              <a:ext uri="{FF2B5EF4-FFF2-40B4-BE49-F238E27FC236}">
                <a16:creationId xmlns:a16="http://schemas.microsoft.com/office/drawing/2014/main" id="{BBED4F00-62F0-E9D1-86AD-42C26717D06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104</a:t>
            </a:r>
          </a:p>
        </p:txBody>
      </p:sp>
    </p:spTree>
    <p:extLst>
      <p:ext uri="{BB962C8B-B14F-4D97-AF65-F5344CB8AC3E}">
        <p14:creationId xmlns:p14="http://schemas.microsoft.com/office/powerpoint/2010/main" val="1663850924"/>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NHƯỢC ĐIỂM</a:t>
            </a:r>
            <a:endParaRPr/>
          </a:p>
        </p:txBody>
      </p:sp>
      <p:sp>
        <p:nvSpPr>
          <p:cNvPr id="868" name="Google Shape;868;p37"/>
          <p:cNvSpPr txBox="1">
            <a:spLocks noGrp="1"/>
          </p:cNvSpPr>
          <p:nvPr>
            <p:ph type="subTitle" idx="1"/>
          </p:nvPr>
        </p:nvSpPr>
        <p:spPr>
          <a:xfrm>
            <a:off x="281354" y="1174652"/>
            <a:ext cx="8588326" cy="363649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Khó triển khai, sử dụng với 1 số edge case, nên nhà lập trình chỉ dùng với các thư viện đã được xây dựng sẵn thay vì tự xây dựng CTDL này. </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Chiều cao trung bình của cây dài hơn so với AVL Tree, B-Tree </a:t>
            </a:r>
            <a:r>
              <a:rPr lang="vi-VN">
                <a:latin typeface="Nunito" pitchFamily="2" charset="-93"/>
                <a:sym typeface="Wingdings" panose="05000000000000000000" pitchFamily="2" charset="2"/>
              </a:rPr>
              <a:t> Số lượng node tăng lên sẽ là vấn đề.</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Không phải tối ưu trong 1 số trường hợp dùng đặc thù:</a:t>
            </a:r>
          </a:p>
          <a:p>
            <a:pPr marL="742950" lvl="1" indent="-285750" algn="l">
              <a:lnSpc>
                <a:spcPct val="150000"/>
              </a:lnSpc>
              <a:buFont typeface="Arial" panose="020B0604020202020204" pitchFamily="34" charset="0"/>
              <a:buChar char="•"/>
            </a:pPr>
            <a:r>
              <a:rPr lang="vi-VN">
                <a:latin typeface="Nunito" pitchFamily="2" charset="-93"/>
              </a:rPr>
              <a:t>AVL Tree phù hợp hơn RB Tree với việc tạo cây 1 lần và sau đó chỉ đọc dữ liệu từ cây đó.</a:t>
            </a:r>
          </a:p>
          <a:p>
            <a:pPr marL="742950" lvl="1" indent="-285750" algn="l">
              <a:lnSpc>
                <a:spcPct val="150000"/>
              </a:lnSpc>
              <a:buFont typeface="Arial" panose="020B0604020202020204" pitchFamily="34" charset="0"/>
              <a:buChar char="•"/>
            </a:pPr>
            <a:r>
              <a:rPr lang="vi-VN">
                <a:latin typeface="Nunito" pitchFamily="2" charset="-93"/>
              </a:rPr>
              <a:t>Không phù hợp để tổ chức Hàng đợi, Ngăn xếp,... </a:t>
            </a:r>
          </a:p>
          <a:p>
            <a:pPr marL="742950" lvl="1" indent="-285750" algn="l">
              <a:lnSpc>
                <a:spcPct val="150000"/>
              </a:lnSpc>
              <a:buFont typeface="Arial" panose="020B0604020202020204" pitchFamily="34" charset="0"/>
              <a:buChar char="•"/>
            </a:pPr>
            <a:r>
              <a:rPr lang="vi-VN">
                <a:latin typeface="Nunito" pitchFamily="2" charset="-93"/>
              </a:rPr>
              <a:t>Không phù hợp với dataset lớn</a:t>
            </a:r>
          </a:p>
          <a:p>
            <a:pPr marL="742950" lvl="1" indent="-285750" algn="l">
              <a:lnSpc>
                <a:spcPct val="150000"/>
              </a:lnSpc>
              <a:buFont typeface="Arial" panose="020B0604020202020204" pitchFamily="34" charset="0"/>
              <a:buChar char="•"/>
            </a:pPr>
            <a:r>
              <a:rPr lang="vi-VN">
                <a:latin typeface="Nunito" pitchFamily="2" charset="-93"/>
              </a:rPr>
              <a:t>B-Tree có số lượng cây con khác nhau nên thường được dùng nhiều (so với Red-Black Tree) để lưu trữ dữ liệu trên các đĩa.</a:t>
            </a:r>
          </a:p>
          <a:p>
            <a:pPr marL="742950" lvl="1" indent="-285750" algn="l">
              <a:lnSpc>
                <a:spcPct val="150000"/>
              </a:lnSpc>
              <a:buFont typeface="Arial" panose="020B0604020202020204" pitchFamily="34" charset="0"/>
              <a:buChar char="•"/>
            </a:pPr>
            <a:r>
              <a:rPr lang="vi-VN">
                <a:latin typeface="Nunito" pitchFamily="2" charset="-93"/>
              </a:rPr>
              <a:t>....</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04. ƯU ĐIỂM – NHƯỢC ĐIỂM</a:t>
            </a:r>
          </a:p>
        </p:txBody>
      </p:sp>
      <p:grpSp>
        <p:nvGrpSpPr>
          <p:cNvPr id="3" name="Google Shape;10585;p76">
            <a:extLst>
              <a:ext uri="{FF2B5EF4-FFF2-40B4-BE49-F238E27FC236}">
                <a16:creationId xmlns:a16="http://schemas.microsoft.com/office/drawing/2014/main" id="{F943A623-2A6B-1A33-9EAF-FE8F60C19A98}"/>
              </a:ext>
            </a:extLst>
          </p:cNvPr>
          <p:cNvGrpSpPr/>
          <p:nvPr/>
        </p:nvGrpSpPr>
        <p:grpSpPr>
          <a:xfrm>
            <a:off x="2486943" y="648196"/>
            <a:ext cx="317645" cy="318757"/>
            <a:chOff x="5779408" y="3699191"/>
            <a:chExt cx="317645" cy="318757"/>
          </a:xfrm>
          <a:solidFill>
            <a:schemeClr val="accent6">
              <a:lumMod val="50000"/>
            </a:schemeClr>
          </a:solidFill>
        </p:grpSpPr>
        <p:sp>
          <p:nvSpPr>
            <p:cNvPr id="4" name="Google Shape;10586;p76">
              <a:extLst>
                <a:ext uri="{FF2B5EF4-FFF2-40B4-BE49-F238E27FC236}">
                  <a16:creationId xmlns:a16="http://schemas.microsoft.com/office/drawing/2014/main" id="{31004366-97BF-DE19-6F53-9224DA3678EF}"/>
                </a:ext>
              </a:extLst>
            </p:cNvPr>
            <p:cNvSpPr/>
            <p:nvPr/>
          </p:nvSpPr>
          <p:spPr>
            <a:xfrm>
              <a:off x="5892837" y="3700334"/>
              <a:ext cx="204216" cy="317614"/>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0587;p76">
              <a:extLst>
                <a:ext uri="{FF2B5EF4-FFF2-40B4-BE49-F238E27FC236}">
                  <a16:creationId xmlns:a16="http://schemas.microsoft.com/office/drawing/2014/main" id="{44EBE77E-0293-D556-DAC1-4B6B7A0376D1}"/>
                </a:ext>
              </a:extLst>
            </p:cNvPr>
            <p:cNvSpPr/>
            <p:nvPr/>
          </p:nvSpPr>
          <p:spPr>
            <a:xfrm>
              <a:off x="5779408" y="3699191"/>
              <a:ext cx="195134" cy="316883"/>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grp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757;p36">
            <a:extLst>
              <a:ext uri="{FF2B5EF4-FFF2-40B4-BE49-F238E27FC236}">
                <a16:creationId xmlns:a16="http://schemas.microsoft.com/office/drawing/2014/main" id="{984B669C-99B5-D118-5834-E8EDF5C6EF45}"/>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latin typeface="Nunito" pitchFamily="2" charset="-93"/>
                <a:hlinkClick r:id="rId3"/>
              </a:rPr>
              <a:t>Applications, Advantages and Disadvantages of Red-Black Tree</a:t>
            </a:r>
            <a:endParaRPr lang="en-US" sz="1200">
              <a:solidFill>
                <a:schemeClr val="dk1"/>
              </a:solidFill>
              <a:latin typeface="Nunito" pitchFamily="2" charset="-93"/>
            </a:endParaRPr>
          </a:p>
        </p:txBody>
      </p:sp>
      <p:sp>
        <p:nvSpPr>
          <p:cNvPr id="9" name="TextBox 8">
            <a:extLst>
              <a:ext uri="{FF2B5EF4-FFF2-40B4-BE49-F238E27FC236}">
                <a16:creationId xmlns:a16="http://schemas.microsoft.com/office/drawing/2014/main" id="{4B1272AB-E9EB-B60C-28AC-0757E1504495}"/>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105</a:t>
            </a:r>
          </a:p>
        </p:txBody>
      </p:sp>
    </p:spTree>
    <p:extLst>
      <p:ext uri="{BB962C8B-B14F-4D97-AF65-F5344CB8AC3E}">
        <p14:creationId xmlns:p14="http://schemas.microsoft.com/office/powerpoint/2010/main" val="902779407"/>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25688" y="2111086"/>
            <a:ext cx="4740900" cy="92132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ỨNG DỤNG</a:t>
            </a:r>
            <a:endParaRPr/>
          </a:p>
        </p:txBody>
      </p:sp>
      <p:sp>
        <p:nvSpPr>
          <p:cNvPr id="757" name="Google Shape;757;p36"/>
          <p:cNvSpPr txBox="1">
            <a:spLocks noGrp="1"/>
          </p:cNvSpPr>
          <p:nvPr>
            <p:ph type="subTitle" idx="1"/>
          </p:nvPr>
        </p:nvSpPr>
        <p:spPr>
          <a:xfrm>
            <a:off x="525688" y="4039972"/>
            <a:ext cx="4935212"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Các ứng dụng của CTDL Red-Black Tree</a:t>
            </a:r>
            <a:endParaRPr>
              <a:latin typeface="Nunito" pitchFamily="2" charset="-93"/>
            </a:endParaRPr>
          </a:p>
        </p:txBody>
      </p:sp>
      <p:sp>
        <p:nvSpPr>
          <p:cNvPr id="758" name="Google Shape;758;p36"/>
          <p:cNvSpPr txBox="1">
            <a:spLocks noGrp="1"/>
          </p:cNvSpPr>
          <p:nvPr>
            <p:ph type="title" idx="2"/>
          </p:nvPr>
        </p:nvSpPr>
        <p:spPr>
          <a:xfrm>
            <a:off x="525688" y="1103527"/>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5</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27B985EF-BE40-F74E-37F5-4CA4B43F467B}"/>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TextBox 4">
            <a:extLst>
              <a:ext uri="{FF2B5EF4-FFF2-40B4-BE49-F238E27FC236}">
                <a16:creationId xmlns:a16="http://schemas.microsoft.com/office/drawing/2014/main" id="{ABF7B385-1E9C-643E-681C-0D6D0F0C8A0B}"/>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106</a:t>
            </a:r>
          </a:p>
        </p:txBody>
      </p:sp>
    </p:spTree>
    <p:extLst>
      <p:ext uri="{BB962C8B-B14F-4D97-AF65-F5344CB8AC3E}">
        <p14:creationId xmlns:p14="http://schemas.microsoft.com/office/powerpoint/2010/main" val="3981950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360797" y="2058980"/>
            <a:ext cx="7174831" cy="5696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C++ Library</a:t>
            </a:r>
            <a:endParaRPr sz="2500">
              <a:hlinkClick r:id="rId3" action="ppaction://hlinksldjump"/>
            </a:endParaRPr>
          </a:p>
        </p:txBody>
      </p:sp>
      <p:sp>
        <p:nvSpPr>
          <p:cNvPr id="758" name="Google Shape;758;p36"/>
          <p:cNvSpPr txBox="1">
            <a:spLocks noGrp="1"/>
          </p:cNvSpPr>
          <p:nvPr>
            <p:ph type="title" idx="2"/>
          </p:nvPr>
        </p:nvSpPr>
        <p:spPr>
          <a:xfrm>
            <a:off x="527470" y="1324598"/>
            <a:ext cx="833327" cy="52069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5.1</a:t>
            </a:r>
            <a:endParaRPr sz="2500"/>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342769" y="1289347"/>
            <a:ext cx="7174831" cy="557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en-US" sz="2500" u="sng"/>
              <a:t>Java Collection Frameworks </a:t>
            </a:r>
            <a:endParaRPr lang="vi-VN" sz="2500" u="sng"/>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0" y="1932829"/>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ỨNG DỤNG</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342769" y="2775762"/>
            <a:ext cx="7174831" cy="56968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Linux Kernel</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0" y="2781680"/>
            <a:ext cx="833327" cy="557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342767" y="4067618"/>
            <a:ext cx="7174831" cy="569687"/>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Ứng dụng khác</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0" y="3452259"/>
            <a:ext cx="833327" cy="52782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5.4</a:t>
            </a:r>
            <a:endParaRPr lang="en" sz="2500"/>
          </a:p>
        </p:txBody>
      </p:sp>
      <p:sp>
        <p:nvSpPr>
          <p:cNvPr id="12" name="Google Shape;756;p36">
            <a:hlinkClick r:id="rId7" action="ppaction://hlinksldjump"/>
            <a:extLst>
              <a:ext uri="{FF2B5EF4-FFF2-40B4-BE49-F238E27FC236}">
                <a16:creationId xmlns:a16="http://schemas.microsoft.com/office/drawing/2014/main" id="{244AA860-D14A-22BE-7E31-D260629219F5}"/>
              </a:ext>
            </a:extLst>
          </p:cNvPr>
          <p:cNvSpPr txBox="1">
            <a:spLocks/>
          </p:cNvSpPr>
          <p:nvPr/>
        </p:nvSpPr>
        <p:spPr>
          <a:xfrm>
            <a:off x="1342768" y="3446341"/>
            <a:ext cx="7174831" cy="52993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Machine Learning</a:t>
            </a:r>
          </a:p>
        </p:txBody>
      </p:sp>
      <p:sp>
        <p:nvSpPr>
          <p:cNvPr id="13" name="Google Shape;758;p36">
            <a:extLst>
              <a:ext uri="{FF2B5EF4-FFF2-40B4-BE49-F238E27FC236}">
                <a16:creationId xmlns:a16="http://schemas.microsoft.com/office/drawing/2014/main" id="{2CEA2272-0339-CAD6-0547-F537630510EA}"/>
              </a:ext>
            </a:extLst>
          </p:cNvPr>
          <p:cNvSpPr txBox="1">
            <a:spLocks/>
          </p:cNvSpPr>
          <p:nvPr/>
        </p:nvSpPr>
        <p:spPr>
          <a:xfrm>
            <a:off x="527470" y="401321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5.5</a:t>
            </a:r>
            <a:endParaRPr lang="en" sz="2500"/>
          </a:p>
        </p:txBody>
      </p:sp>
      <p:sp>
        <p:nvSpPr>
          <p:cNvPr id="14" name="TextBox 13">
            <a:extLst>
              <a:ext uri="{FF2B5EF4-FFF2-40B4-BE49-F238E27FC236}">
                <a16:creationId xmlns:a16="http://schemas.microsoft.com/office/drawing/2014/main" id="{E3D92906-6365-55EE-1A96-ADE3C38E796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107</a:t>
            </a:r>
          </a:p>
        </p:txBody>
      </p:sp>
    </p:spTree>
    <p:extLst>
      <p:ext uri="{BB962C8B-B14F-4D97-AF65-F5344CB8AC3E}">
        <p14:creationId xmlns:p14="http://schemas.microsoft.com/office/powerpoint/2010/main" val="2554998300"/>
      </p:ext>
    </p:extLst>
  </p:cSld>
  <p:clrMapOvr>
    <a:masterClrMapping/>
  </p:clrMapOvr>
  <p:transition spd="slow">
    <p:push dir="u"/>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282178" y="1039493"/>
            <a:ext cx="8579644" cy="1696564"/>
          </a:xfrm>
          <a:prstGeom prst="rect">
            <a:avLst/>
          </a:prstGeom>
        </p:spPr>
        <p:txBody>
          <a:bodyPr spcFirstLastPara="1" wrap="square" lIns="91425" tIns="91425" rIns="91425" bIns="91425" anchor="t" anchorCtr="0">
            <a:noAutofit/>
          </a:bodyPr>
          <a:lstStyle/>
          <a:p>
            <a:pPr marL="342900" lvl="0" indent="-342900" algn="l" rtl="0">
              <a:lnSpc>
                <a:spcPct val="150000"/>
              </a:lnSpc>
              <a:spcBef>
                <a:spcPts val="0"/>
              </a:spcBef>
              <a:spcAft>
                <a:spcPts val="0"/>
              </a:spcAft>
              <a:buFont typeface="+mj-lt"/>
              <a:buAutoNum type="arabicPeriod"/>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a:t>
            </a:r>
          </a:p>
          <a:p>
            <a:pPr marL="342900" lvl="0" indent="-342900" algn="l" rtl="0">
              <a:lnSpc>
                <a:spcPct val="150000"/>
              </a:lnSpc>
              <a:spcBef>
                <a:spcPts val="0"/>
              </a:spcBef>
              <a:spcAft>
                <a:spcPts val="0"/>
              </a:spcAft>
              <a:buFont typeface="+mj-lt"/>
              <a:buAutoNum type="arabicPeriod"/>
            </a:pPr>
            <a:r>
              <a:rPr lang="vi-VN" b="1" u="sng">
                <a:latin typeface="Nunito" pitchFamily="2" charset="-93"/>
              </a:rPr>
              <a:t>TreeSet:</a:t>
            </a:r>
            <a:r>
              <a:rPr lang="vi-VN" b="1">
                <a:latin typeface="Nunito" pitchFamily="2" charset="-93"/>
              </a:rPr>
              <a:t> </a:t>
            </a:r>
            <a:r>
              <a:rPr lang="vi-VN">
                <a:latin typeface="Nunito" pitchFamily="2" charset="-93"/>
              </a:rPr>
              <a:t>Hỗ trợ lưu dữ liệu dạng cây. Có thể định nghĩa phép toán so sánh để có thể sắp xếp các dữ liệu hoặc sắp xếp theo thứ tự tăng dần hoặc giảm dần. 	</a:t>
            </a:r>
          </a:p>
          <a:p>
            <a:pPr marL="342900" lvl="0" indent="-342900" algn="l" rtl="0">
              <a:lnSpc>
                <a:spcPct val="150000"/>
              </a:lnSpc>
              <a:spcBef>
                <a:spcPts val="0"/>
              </a:spcBef>
              <a:spcAft>
                <a:spcPts val="0"/>
              </a:spcAft>
              <a:buFont typeface="+mj-lt"/>
              <a:buAutoNum type="arabicPeriod"/>
            </a:pPr>
            <a:r>
              <a:rPr lang="vi-VN" b="1" u="sng">
                <a:latin typeface="Nunito" pitchFamily="2" charset="-93"/>
              </a:rPr>
              <a:t>HashMap</a:t>
            </a:r>
            <a:r>
              <a:rPr lang="vi-VN">
                <a:latin typeface="Nunito" pitchFamily="2" charset="-93"/>
              </a:rPr>
              <a:t>: (Giải quyết Collision) Dùng để lưu trữ các phần tử bị xung đột do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15" name="Picture 14" descr="A diagram of a tree&#10;&#10;Description automatically generated">
            <a:extLst>
              <a:ext uri="{FF2B5EF4-FFF2-40B4-BE49-F238E27FC236}">
                <a16:creationId xmlns:a16="http://schemas.microsoft.com/office/drawing/2014/main" id="{22B339B8-530E-6EC5-B39C-202CBE89494B}"/>
              </a:ext>
            </a:extLst>
          </p:cNvPr>
          <p:cNvPicPr>
            <a:picLocks noChangeAspect="1"/>
          </p:cNvPicPr>
          <p:nvPr/>
        </p:nvPicPr>
        <p:blipFill rotWithShape="1">
          <a:blip r:embed="rId3"/>
          <a:srcRect l="4861" t="14807" r="2065" b="3676"/>
          <a:stretch/>
        </p:blipFill>
        <p:spPr>
          <a:xfrm>
            <a:off x="2448647" y="2736057"/>
            <a:ext cx="4246706" cy="2127575"/>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F321B974-C841-0F14-0AD4-81549F5D99F5}"/>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108</a:t>
            </a:r>
          </a:p>
        </p:txBody>
      </p:sp>
    </p:spTree>
    <p:extLst>
      <p:ext uri="{BB962C8B-B14F-4D97-AF65-F5344CB8AC3E}">
        <p14:creationId xmlns:p14="http://schemas.microsoft.com/office/powerpoint/2010/main" val="97389728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29"/>
            <a:ext cx="8460971" cy="868471"/>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b="1" u="sng">
                <a:latin typeface="Nunito" pitchFamily="2" charset="-93"/>
              </a:rPr>
              <a:t>TreeMap: </a:t>
            </a:r>
            <a:r>
              <a:rPr lang="vi-VN">
                <a:latin typeface="Nunito" pitchFamily="2" charset="-93"/>
              </a:rPr>
              <a:t>Hỗ trợ lưu trữ dữ liệu dạng (key, value) với key duy nhất và đảm bảo các dữ liệu được sắp xếp tăng dần theo giá trị key. Các key đảm bảo không NULL và không trùng nhau.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4" name="Picture 3">
            <a:extLst>
              <a:ext uri="{FF2B5EF4-FFF2-40B4-BE49-F238E27FC236}">
                <a16:creationId xmlns:a16="http://schemas.microsoft.com/office/drawing/2014/main" id="{0BF01A6A-68EF-8514-C294-49B2E9A53A00}"/>
              </a:ext>
            </a:extLst>
          </p:cNvPr>
          <p:cNvPicPr>
            <a:picLocks noChangeAspect="1"/>
          </p:cNvPicPr>
          <p:nvPr/>
        </p:nvPicPr>
        <p:blipFill>
          <a:blip r:embed="rId3"/>
          <a:stretch>
            <a:fillRect/>
          </a:stretch>
        </p:blipFill>
        <p:spPr>
          <a:xfrm>
            <a:off x="1854940" y="2259034"/>
            <a:ext cx="5434113" cy="2217468"/>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3157103" y="4525735"/>
            <a:ext cx="2829789"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1 node của TreeMap</a:t>
            </a:r>
          </a:p>
        </p:txBody>
      </p:sp>
      <p:sp>
        <p:nvSpPr>
          <p:cNvPr id="3" name="Google Shape;757;p36">
            <a:extLst>
              <a:ext uri="{FF2B5EF4-FFF2-40B4-BE49-F238E27FC236}">
                <a16:creationId xmlns:a16="http://schemas.microsoft.com/office/drawing/2014/main" id="{08F39E9A-27A3-D9A6-8639-501FE710CCE4}"/>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200">
                <a:latin typeface="Nunito" pitchFamily="2" charset="-93"/>
              </a:rPr>
              <a:t>Nguồn</a:t>
            </a:r>
            <a:r>
              <a:rPr lang="en-US" sz="1200">
                <a:latin typeface="Nunito" pitchFamily="2" charset="-93"/>
              </a:rPr>
              <a:t>: </a:t>
            </a:r>
            <a:r>
              <a:rPr lang="en-US" sz="1200">
                <a:solidFill>
                  <a:schemeClr val="dk1"/>
                </a:solidFill>
                <a:latin typeface="Nunito" pitchFamily="2" charset="-93"/>
                <a:hlinkClick r:id="rId4"/>
              </a:rPr>
              <a:t>How TreeMap Works Internally in Java</a:t>
            </a:r>
            <a:endParaRPr lang="en-US" sz="1200">
              <a:solidFill>
                <a:schemeClr val="dk1"/>
              </a:solidFill>
              <a:latin typeface="Nunito" pitchFamily="2" charset="-93"/>
              <a:hlinkClick r:id="rId5"/>
            </a:endParaRPr>
          </a:p>
          <a:p>
            <a:pPr marL="0" indent="0"/>
            <a:endParaRPr lang="en-US" sz="1200">
              <a:latin typeface="Nunito" pitchFamily="2" charset="-93"/>
            </a:endParaRPr>
          </a:p>
        </p:txBody>
      </p:sp>
      <p:sp>
        <p:nvSpPr>
          <p:cNvPr id="5" name="TextBox 4">
            <a:extLst>
              <a:ext uri="{FF2B5EF4-FFF2-40B4-BE49-F238E27FC236}">
                <a16:creationId xmlns:a16="http://schemas.microsoft.com/office/drawing/2014/main" id="{B5C854AC-E627-BCD1-07BF-6AC02C8221B5}"/>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109</a:t>
            </a:r>
          </a:p>
        </p:txBody>
      </p:sp>
    </p:spTree>
    <p:extLst>
      <p:ext uri="{BB962C8B-B14F-4D97-AF65-F5344CB8AC3E}">
        <p14:creationId xmlns:p14="http://schemas.microsoft.com/office/powerpoint/2010/main" val="3254333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293370" y="619891"/>
            <a:ext cx="855726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SELF-BALANCED BINARY SEARCH TREE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6" name="Subtitle 5">
            <a:extLst>
              <a:ext uri="{FF2B5EF4-FFF2-40B4-BE49-F238E27FC236}">
                <a16:creationId xmlns:a16="http://schemas.microsoft.com/office/drawing/2014/main" id="{BB12C83A-F810-3A0D-9CEC-CB9506DE5A29}"/>
              </a:ext>
            </a:extLst>
          </p:cNvPr>
          <p:cNvSpPr>
            <a:spLocks noGrp="1"/>
          </p:cNvSpPr>
          <p:nvPr>
            <p:ph type="subTitle" idx="1"/>
          </p:nvPr>
        </p:nvSpPr>
        <p:spPr>
          <a:xfrm>
            <a:off x="976853" y="3698039"/>
            <a:ext cx="1272540" cy="409240"/>
          </a:xfrm>
        </p:spPr>
        <p:txBody>
          <a:bodyPr/>
          <a:lstStyle/>
          <a:p>
            <a:r>
              <a:rPr lang="vi-VN">
                <a:latin typeface="Nunito Black" pitchFamily="2" charset="-93"/>
              </a:rPr>
              <a:t>AVL Tree</a:t>
            </a:r>
          </a:p>
        </p:txBody>
      </p:sp>
      <p:sp>
        <p:nvSpPr>
          <p:cNvPr id="7" name="Subtitle 5">
            <a:extLst>
              <a:ext uri="{FF2B5EF4-FFF2-40B4-BE49-F238E27FC236}">
                <a16:creationId xmlns:a16="http://schemas.microsoft.com/office/drawing/2014/main" id="{F95BA81F-309A-6DFF-D685-11987762FF55}"/>
              </a:ext>
            </a:extLst>
          </p:cNvPr>
          <p:cNvSpPr txBox="1">
            <a:spLocks/>
          </p:cNvSpPr>
          <p:nvPr/>
        </p:nvSpPr>
        <p:spPr>
          <a:xfrm>
            <a:off x="6943804" y="3698039"/>
            <a:ext cx="127254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Treap Tree</a:t>
            </a:r>
          </a:p>
        </p:txBody>
      </p:sp>
      <p:sp>
        <p:nvSpPr>
          <p:cNvPr id="8" name="Subtitle 5">
            <a:extLst>
              <a:ext uri="{FF2B5EF4-FFF2-40B4-BE49-F238E27FC236}">
                <a16:creationId xmlns:a16="http://schemas.microsoft.com/office/drawing/2014/main" id="{3EBFC376-6651-4C47-9205-AB54622621BD}"/>
              </a:ext>
            </a:extLst>
          </p:cNvPr>
          <p:cNvSpPr txBox="1">
            <a:spLocks/>
          </p:cNvSpPr>
          <p:nvPr/>
        </p:nvSpPr>
        <p:spPr>
          <a:xfrm>
            <a:off x="3759561" y="3706194"/>
            <a:ext cx="1654842"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r>
              <a:rPr lang="vi-VN">
                <a:latin typeface="Nunito Black" pitchFamily="2" charset="-93"/>
              </a:rPr>
              <a:t>Red-Black Tree</a:t>
            </a:r>
          </a:p>
        </p:txBody>
      </p:sp>
      <p:pic>
        <p:nvPicPr>
          <p:cNvPr id="10" name="Picture 9" descr="A screenshot of a phone&#10;&#10;Description automatically generated">
            <a:extLst>
              <a:ext uri="{FF2B5EF4-FFF2-40B4-BE49-F238E27FC236}">
                <a16:creationId xmlns:a16="http://schemas.microsoft.com/office/drawing/2014/main" id="{CF5312F4-5D27-D897-847D-9D820C7B97E0}"/>
              </a:ext>
            </a:extLst>
          </p:cNvPr>
          <p:cNvPicPr>
            <a:picLocks noChangeAspect="1"/>
          </p:cNvPicPr>
          <p:nvPr/>
        </p:nvPicPr>
        <p:blipFill>
          <a:blip r:embed="rId3"/>
          <a:stretch>
            <a:fillRect/>
          </a:stretch>
        </p:blipFill>
        <p:spPr>
          <a:xfrm>
            <a:off x="6710311" y="1391515"/>
            <a:ext cx="1709561" cy="2098098"/>
          </a:xfrm>
          <a:prstGeom prst="rect">
            <a:avLst/>
          </a:prstGeom>
        </p:spPr>
      </p:pic>
      <p:pic>
        <p:nvPicPr>
          <p:cNvPr id="12" name="Picture 11" descr="A diagram of a network&#10;&#10;Description automatically generated">
            <a:extLst>
              <a:ext uri="{FF2B5EF4-FFF2-40B4-BE49-F238E27FC236}">
                <a16:creationId xmlns:a16="http://schemas.microsoft.com/office/drawing/2014/main" id="{064646D4-3C5B-3B42-3751-2415DEE6F973}"/>
              </a:ext>
            </a:extLst>
          </p:cNvPr>
          <p:cNvPicPr>
            <a:picLocks noChangeAspect="1"/>
          </p:cNvPicPr>
          <p:nvPr/>
        </p:nvPicPr>
        <p:blipFill>
          <a:blip r:embed="rId4"/>
          <a:stretch>
            <a:fillRect/>
          </a:stretch>
        </p:blipFill>
        <p:spPr>
          <a:xfrm>
            <a:off x="3175601" y="1487844"/>
            <a:ext cx="2792798" cy="1946704"/>
          </a:xfrm>
          <a:prstGeom prst="rect">
            <a:avLst/>
          </a:prstGeom>
        </p:spPr>
      </p:pic>
      <p:pic>
        <p:nvPicPr>
          <p:cNvPr id="14" name="Picture 13" descr="A diagram of numbers and circles&#10;&#10;Description automatically generated">
            <a:extLst>
              <a:ext uri="{FF2B5EF4-FFF2-40B4-BE49-F238E27FC236}">
                <a16:creationId xmlns:a16="http://schemas.microsoft.com/office/drawing/2014/main" id="{31FE220A-5089-22F8-7B56-A568DDFF2944}"/>
              </a:ext>
            </a:extLst>
          </p:cNvPr>
          <p:cNvPicPr>
            <a:picLocks noChangeAspect="1"/>
          </p:cNvPicPr>
          <p:nvPr/>
        </p:nvPicPr>
        <p:blipFill>
          <a:blip r:embed="rId5"/>
          <a:stretch>
            <a:fillRect/>
          </a:stretch>
        </p:blipFill>
        <p:spPr>
          <a:xfrm>
            <a:off x="352853" y="1441299"/>
            <a:ext cx="2490575" cy="2164773"/>
          </a:xfrm>
          <a:prstGeom prst="rect">
            <a:avLst/>
          </a:prstGeom>
        </p:spPr>
      </p:pic>
      <p:sp>
        <p:nvSpPr>
          <p:cNvPr id="15" name="Subtitle 5">
            <a:extLst>
              <a:ext uri="{FF2B5EF4-FFF2-40B4-BE49-F238E27FC236}">
                <a16:creationId xmlns:a16="http://schemas.microsoft.com/office/drawing/2014/main" id="{03ECFF92-AD74-7F9F-17ED-A83C3AA0119C}"/>
              </a:ext>
            </a:extLst>
          </p:cNvPr>
          <p:cNvSpPr txBox="1">
            <a:spLocks/>
          </p:cNvSpPr>
          <p:nvPr/>
        </p:nvSpPr>
        <p:spPr>
          <a:xfrm>
            <a:off x="352853" y="4228274"/>
            <a:ext cx="849777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a:latin typeface="Nunito" pitchFamily="2" charset="-93"/>
              </a:rPr>
              <a:t>1 số cấu trúc cây khác</a:t>
            </a:r>
            <a:r>
              <a:rPr lang="en-US">
                <a:latin typeface="Nunito" pitchFamily="2" charset="-93"/>
              </a:rPr>
              <a:t>: </a:t>
            </a:r>
            <a:r>
              <a:rPr lang="en-US" b="1">
                <a:latin typeface="Nunito" pitchFamily="2" charset="-93"/>
              </a:rPr>
              <a:t>AA tree, Scapegoat tree, Splay tree, Tango tree, Weight-balanced tree</a:t>
            </a:r>
            <a:r>
              <a:rPr lang="vi-VN" b="1">
                <a:latin typeface="Nunito" pitchFamily="2" charset="-93"/>
              </a:rPr>
              <a:t>  </a:t>
            </a:r>
          </a:p>
        </p:txBody>
      </p:sp>
      <p:sp>
        <p:nvSpPr>
          <p:cNvPr id="3" name="TextBox 2">
            <a:extLst>
              <a:ext uri="{FF2B5EF4-FFF2-40B4-BE49-F238E27FC236}">
                <a16:creationId xmlns:a16="http://schemas.microsoft.com/office/drawing/2014/main" id="{47767BB3-9954-D4A6-5F08-510E8A8EC815}"/>
              </a:ext>
            </a:extLst>
          </p:cNvPr>
          <p:cNvSpPr txBox="1"/>
          <p:nvPr/>
        </p:nvSpPr>
        <p:spPr>
          <a:xfrm>
            <a:off x="7828819" y="313172"/>
            <a:ext cx="676656" cy="246221"/>
          </a:xfrm>
          <a:prstGeom prst="rect">
            <a:avLst/>
          </a:prstGeom>
          <a:noFill/>
        </p:spPr>
        <p:txBody>
          <a:bodyPr wrap="square" rtlCol="0">
            <a:spAutoFit/>
          </a:bodyPr>
          <a:lstStyle/>
          <a:p>
            <a:r>
              <a:rPr lang="vi-VN" sz="1000" b="1">
                <a:latin typeface="Nunito" pitchFamily="2" charset="-93"/>
              </a:rPr>
              <a:t>Page 11</a:t>
            </a:r>
          </a:p>
        </p:txBody>
      </p:sp>
    </p:spTree>
    <p:extLst>
      <p:ext uri="{BB962C8B-B14F-4D97-AF65-F5344CB8AC3E}">
        <p14:creationId xmlns:p14="http://schemas.microsoft.com/office/powerpoint/2010/main" val="1439022803"/>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4" y="1141766"/>
            <a:ext cx="8460971" cy="52910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Được áp dụng trong Java Collections Framework gồm TreeMap, TreeSet, HashMap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a:extLst>
              <a:ext uri="{FF2B5EF4-FFF2-40B4-BE49-F238E27FC236}">
                <a16:creationId xmlns:a16="http://schemas.microsoft.com/office/drawing/2014/main" id="{5381CB52-8A24-5087-A74A-6B713D1EDDB7}"/>
              </a:ext>
            </a:extLst>
          </p:cNvPr>
          <p:cNvPicPr>
            <a:picLocks noChangeAspect="1"/>
          </p:cNvPicPr>
          <p:nvPr/>
        </p:nvPicPr>
        <p:blipFill>
          <a:blip r:embed="rId3"/>
          <a:stretch>
            <a:fillRect/>
          </a:stretch>
        </p:blipFill>
        <p:spPr>
          <a:xfrm>
            <a:off x="289490" y="1564378"/>
            <a:ext cx="4261314" cy="2885790"/>
          </a:xfrm>
          <a:prstGeom prst="rect">
            <a:avLst/>
          </a:prstGeom>
        </p:spPr>
      </p:pic>
      <p:sp>
        <p:nvSpPr>
          <p:cNvPr id="10" name="Rectangle 9">
            <a:extLst>
              <a:ext uri="{FF2B5EF4-FFF2-40B4-BE49-F238E27FC236}">
                <a16:creationId xmlns:a16="http://schemas.microsoft.com/office/drawing/2014/main" id="{68E831F0-81FC-C2BF-281E-8BDC4EFFC4A7}"/>
              </a:ext>
            </a:extLst>
          </p:cNvPr>
          <p:cNvSpPr/>
          <p:nvPr/>
        </p:nvSpPr>
        <p:spPr>
          <a:xfrm>
            <a:off x="1297189" y="4537364"/>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TreeMap</a:t>
            </a:r>
          </a:p>
        </p:txBody>
      </p:sp>
      <p:sp>
        <p:nvSpPr>
          <p:cNvPr id="11" name="Rectangle 10">
            <a:extLst>
              <a:ext uri="{FF2B5EF4-FFF2-40B4-BE49-F238E27FC236}">
                <a16:creationId xmlns:a16="http://schemas.microsoft.com/office/drawing/2014/main" id="{9424DC82-D5B9-7921-6549-07B3B95E1F07}"/>
              </a:ext>
            </a:extLst>
          </p:cNvPr>
          <p:cNvSpPr/>
          <p:nvPr/>
        </p:nvSpPr>
        <p:spPr>
          <a:xfrm>
            <a:off x="5382489" y="4537364"/>
            <a:ext cx="2971801"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key bằng Red Black Tree</a:t>
            </a:r>
          </a:p>
        </p:txBody>
      </p:sp>
      <p:sp>
        <p:nvSpPr>
          <p:cNvPr id="3" name="Flowchart: Connector 2">
            <a:extLst>
              <a:ext uri="{FF2B5EF4-FFF2-40B4-BE49-F238E27FC236}">
                <a16:creationId xmlns:a16="http://schemas.microsoft.com/office/drawing/2014/main" id="{96822509-685E-E4B7-B45E-BBE58A0AE137}"/>
              </a:ext>
            </a:extLst>
          </p:cNvPr>
          <p:cNvSpPr/>
          <p:nvPr/>
        </p:nvSpPr>
        <p:spPr>
          <a:xfrm>
            <a:off x="6938243" y="158172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H</a:t>
            </a:r>
          </a:p>
        </p:txBody>
      </p:sp>
      <p:sp>
        <p:nvSpPr>
          <p:cNvPr id="4" name="Rectangle 3">
            <a:extLst>
              <a:ext uri="{FF2B5EF4-FFF2-40B4-BE49-F238E27FC236}">
                <a16:creationId xmlns:a16="http://schemas.microsoft.com/office/drawing/2014/main" id="{9497F3B9-A011-2F67-8C37-33F400DF558B}"/>
              </a:ext>
            </a:extLst>
          </p:cNvPr>
          <p:cNvSpPr/>
          <p:nvPr/>
        </p:nvSpPr>
        <p:spPr>
          <a:xfrm>
            <a:off x="4838285" y="3789819"/>
            <a:ext cx="55924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 name="Rectangle 4">
            <a:extLst>
              <a:ext uri="{FF2B5EF4-FFF2-40B4-BE49-F238E27FC236}">
                <a16:creationId xmlns:a16="http://schemas.microsoft.com/office/drawing/2014/main" id="{ED09F301-AAB5-320D-3E90-0490BDB10520}"/>
              </a:ext>
            </a:extLst>
          </p:cNvPr>
          <p:cNvSpPr/>
          <p:nvPr/>
        </p:nvSpPr>
        <p:spPr>
          <a:xfrm>
            <a:off x="7022444" y="3779077"/>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7" name="Straight Connector 6">
            <a:extLst>
              <a:ext uri="{FF2B5EF4-FFF2-40B4-BE49-F238E27FC236}">
                <a16:creationId xmlns:a16="http://schemas.microsoft.com/office/drawing/2014/main" id="{CC1F72B8-FB13-17E1-555B-C6EFE4F854D7}"/>
              </a:ext>
            </a:extLst>
          </p:cNvPr>
          <p:cNvCxnSpPr>
            <a:cxnSpLocks/>
            <a:stCxn id="17" idx="3"/>
            <a:endCxn id="4" idx="0"/>
          </p:cNvCxnSpPr>
          <p:nvPr/>
        </p:nvCxnSpPr>
        <p:spPr>
          <a:xfrm flipH="1">
            <a:off x="5117908" y="3435682"/>
            <a:ext cx="243532" cy="354137"/>
          </a:xfrm>
          <a:prstGeom prst="line">
            <a:avLst/>
          </a:prstGeom>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BC0A6CE5-0A40-B3DF-144C-25ACE2B5944C}"/>
              </a:ext>
            </a:extLst>
          </p:cNvPr>
          <p:cNvCxnSpPr>
            <a:cxnSpLocks/>
            <a:stCxn id="18" idx="5"/>
            <a:endCxn id="5" idx="0"/>
          </p:cNvCxnSpPr>
          <p:nvPr/>
        </p:nvCxnSpPr>
        <p:spPr>
          <a:xfrm>
            <a:off x="7151866" y="3366873"/>
            <a:ext cx="136331" cy="41220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5DE8DFB0-E151-94C8-4505-822C1FE4F550}"/>
              </a:ext>
            </a:extLst>
          </p:cNvPr>
          <p:cNvCxnSpPr>
            <a:cxnSpLocks/>
            <a:stCxn id="3" idx="3"/>
            <a:endCxn id="13" idx="7"/>
          </p:cNvCxnSpPr>
          <p:nvPr/>
        </p:nvCxnSpPr>
        <p:spPr>
          <a:xfrm flipH="1">
            <a:off x="6602740" y="2070552"/>
            <a:ext cx="419704" cy="20830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8E775463-6F79-ABD5-497B-E009D1ED04CE}"/>
              </a:ext>
            </a:extLst>
          </p:cNvPr>
          <p:cNvSpPr/>
          <p:nvPr/>
        </p:nvSpPr>
        <p:spPr>
          <a:xfrm>
            <a:off x="6111978" y="2194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D</a:t>
            </a:r>
          </a:p>
        </p:txBody>
      </p:sp>
      <p:sp>
        <p:nvSpPr>
          <p:cNvPr id="14" name="Rectangle 13">
            <a:extLst>
              <a:ext uri="{FF2B5EF4-FFF2-40B4-BE49-F238E27FC236}">
                <a16:creationId xmlns:a16="http://schemas.microsoft.com/office/drawing/2014/main" id="{34DE9164-5E5E-8A8B-2FE4-4B8A4C73FCDD}"/>
              </a:ext>
            </a:extLst>
          </p:cNvPr>
          <p:cNvSpPr/>
          <p:nvPr/>
        </p:nvSpPr>
        <p:spPr>
          <a:xfrm>
            <a:off x="5641063" y="3789818"/>
            <a:ext cx="55924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5" name="Straight Connector 14">
            <a:extLst>
              <a:ext uri="{FF2B5EF4-FFF2-40B4-BE49-F238E27FC236}">
                <a16:creationId xmlns:a16="http://schemas.microsoft.com/office/drawing/2014/main" id="{A8128DC1-12C6-D01A-43AA-1775C5388F51}"/>
              </a:ext>
            </a:extLst>
          </p:cNvPr>
          <p:cNvCxnSpPr>
            <a:cxnSpLocks/>
            <a:stCxn id="17" idx="5"/>
            <a:endCxn id="14" idx="0"/>
          </p:cNvCxnSpPr>
          <p:nvPr/>
        </p:nvCxnSpPr>
        <p:spPr>
          <a:xfrm>
            <a:off x="5768001" y="3435682"/>
            <a:ext cx="152686" cy="354136"/>
          </a:xfrm>
          <a:prstGeom prst="line">
            <a:avLst/>
          </a:prstGeom>
        </p:spPr>
        <p:style>
          <a:lnRef idx="2">
            <a:schemeClr val="dk1"/>
          </a:lnRef>
          <a:fillRef idx="0">
            <a:schemeClr val="dk1"/>
          </a:fillRef>
          <a:effectRef idx="1">
            <a:schemeClr val="dk1"/>
          </a:effectRef>
          <a:fontRef idx="minor">
            <a:schemeClr val="tx1"/>
          </a:fontRef>
        </p:style>
      </p:cxnSp>
      <p:sp>
        <p:nvSpPr>
          <p:cNvPr id="17" name="Flowchart: Connector 16">
            <a:extLst>
              <a:ext uri="{FF2B5EF4-FFF2-40B4-BE49-F238E27FC236}">
                <a16:creationId xmlns:a16="http://schemas.microsoft.com/office/drawing/2014/main" id="{10ECD666-4E75-56CF-2A39-8D5D9A580392}"/>
              </a:ext>
            </a:extLst>
          </p:cNvPr>
          <p:cNvSpPr/>
          <p:nvPr/>
        </p:nvSpPr>
        <p:spPr>
          <a:xfrm>
            <a:off x="5277239" y="294685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B</a:t>
            </a:r>
          </a:p>
        </p:txBody>
      </p:sp>
      <p:sp>
        <p:nvSpPr>
          <p:cNvPr id="18" name="Flowchart: Connector 17">
            <a:extLst>
              <a:ext uri="{FF2B5EF4-FFF2-40B4-BE49-F238E27FC236}">
                <a16:creationId xmlns:a16="http://schemas.microsoft.com/office/drawing/2014/main" id="{66E7BF04-FF60-377E-BEF3-2A9D156CB0C6}"/>
              </a:ext>
            </a:extLst>
          </p:cNvPr>
          <p:cNvSpPr/>
          <p:nvPr/>
        </p:nvSpPr>
        <p:spPr>
          <a:xfrm>
            <a:off x="6661104" y="28780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F</a:t>
            </a:r>
          </a:p>
        </p:txBody>
      </p:sp>
      <p:sp>
        <p:nvSpPr>
          <p:cNvPr id="19" name="Flowchart: Connector 18">
            <a:extLst>
              <a:ext uri="{FF2B5EF4-FFF2-40B4-BE49-F238E27FC236}">
                <a16:creationId xmlns:a16="http://schemas.microsoft.com/office/drawing/2014/main" id="{764C68F9-BEEA-9868-04CA-55407CCFAEF5}"/>
              </a:ext>
            </a:extLst>
          </p:cNvPr>
          <p:cNvSpPr/>
          <p:nvPr/>
        </p:nvSpPr>
        <p:spPr>
          <a:xfrm>
            <a:off x="8044915" y="2185157"/>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20" name="Straight Connector 19">
            <a:extLst>
              <a:ext uri="{FF2B5EF4-FFF2-40B4-BE49-F238E27FC236}">
                <a16:creationId xmlns:a16="http://schemas.microsoft.com/office/drawing/2014/main" id="{B7E27EC5-C5AC-359D-12B0-EB35E4A952AD}"/>
              </a:ext>
            </a:extLst>
          </p:cNvPr>
          <p:cNvCxnSpPr>
            <a:cxnSpLocks/>
            <a:stCxn id="13" idx="3"/>
            <a:endCxn id="17" idx="7"/>
          </p:cNvCxnSpPr>
          <p:nvPr/>
        </p:nvCxnSpPr>
        <p:spPr>
          <a:xfrm flipH="1">
            <a:off x="5768001" y="2683821"/>
            <a:ext cx="428178" cy="346901"/>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3B586B95-1673-3C65-7382-2ED3B3B9EE4C}"/>
              </a:ext>
            </a:extLst>
          </p:cNvPr>
          <p:cNvCxnSpPr>
            <a:cxnSpLocks/>
            <a:stCxn id="13" idx="5"/>
            <a:endCxn id="18" idx="0"/>
          </p:cNvCxnSpPr>
          <p:nvPr/>
        </p:nvCxnSpPr>
        <p:spPr>
          <a:xfrm>
            <a:off x="6602740" y="2683821"/>
            <a:ext cx="345846" cy="194222"/>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0A23CE4C-FA07-9A23-249E-A9A65AFA335D}"/>
              </a:ext>
            </a:extLst>
          </p:cNvPr>
          <p:cNvCxnSpPr>
            <a:cxnSpLocks/>
            <a:stCxn id="3" idx="5"/>
            <a:endCxn id="19" idx="1"/>
          </p:cNvCxnSpPr>
          <p:nvPr/>
        </p:nvCxnSpPr>
        <p:spPr>
          <a:xfrm>
            <a:off x="7429005" y="2070552"/>
            <a:ext cx="700111" cy="198475"/>
          </a:xfrm>
          <a:prstGeom prst="line">
            <a:avLst/>
          </a:prstGeom>
        </p:spPr>
        <p:style>
          <a:lnRef idx="2">
            <a:schemeClr val="dk1"/>
          </a:lnRef>
          <a:fillRef idx="0">
            <a:schemeClr val="dk1"/>
          </a:fillRef>
          <a:effectRef idx="1">
            <a:schemeClr val="dk1"/>
          </a:effectRef>
          <a:fontRef idx="minor">
            <a:schemeClr val="tx1"/>
          </a:fontRef>
        </p:style>
      </p:cxnSp>
      <p:sp>
        <p:nvSpPr>
          <p:cNvPr id="894" name="Rectangle 893">
            <a:extLst>
              <a:ext uri="{FF2B5EF4-FFF2-40B4-BE49-F238E27FC236}">
                <a16:creationId xmlns:a16="http://schemas.microsoft.com/office/drawing/2014/main" id="{F95BA901-6A03-621D-E788-7237D5F673E2}"/>
              </a:ext>
            </a:extLst>
          </p:cNvPr>
          <p:cNvSpPr/>
          <p:nvPr/>
        </p:nvSpPr>
        <p:spPr>
          <a:xfrm>
            <a:off x="6353675" y="3789817"/>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95" name="Straight Connector 894">
            <a:extLst>
              <a:ext uri="{FF2B5EF4-FFF2-40B4-BE49-F238E27FC236}">
                <a16:creationId xmlns:a16="http://schemas.microsoft.com/office/drawing/2014/main" id="{A54817BB-9B21-08C3-10F4-0388F5AC01BF}"/>
              </a:ext>
            </a:extLst>
          </p:cNvPr>
          <p:cNvCxnSpPr>
            <a:cxnSpLocks/>
            <a:stCxn id="18" idx="3"/>
            <a:endCxn id="894" idx="0"/>
          </p:cNvCxnSpPr>
          <p:nvPr/>
        </p:nvCxnSpPr>
        <p:spPr>
          <a:xfrm flipH="1">
            <a:off x="6631073" y="3366873"/>
            <a:ext cx="114232" cy="422944"/>
          </a:xfrm>
          <a:prstGeom prst="line">
            <a:avLst/>
          </a:prstGeom>
        </p:spPr>
        <p:style>
          <a:lnRef idx="2">
            <a:schemeClr val="dk1"/>
          </a:lnRef>
          <a:fillRef idx="0">
            <a:schemeClr val="dk1"/>
          </a:fillRef>
          <a:effectRef idx="1">
            <a:schemeClr val="dk1"/>
          </a:effectRef>
          <a:fontRef idx="minor">
            <a:schemeClr val="tx1"/>
          </a:fontRef>
        </p:style>
      </p:cxnSp>
      <p:sp>
        <p:nvSpPr>
          <p:cNvPr id="901" name="Rectangle 900">
            <a:extLst>
              <a:ext uri="{FF2B5EF4-FFF2-40B4-BE49-F238E27FC236}">
                <a16:creationId xmlns:a16="http://schemas.microsoft.com/office/drawing/2014/main" id="{38677A44-B5EB-105D-56A4-84262013B1A7}"/>
              </a:ext>
            </a:extLst>
          </p:cNvPr>
          <p:cNvSpPr/>
          <p:nvPr/>
        </p:nvSpPr>
        <p:spPr>
          <a:xfrm>
            <a:off x="8390362" y="3124420"/>
            <a:ext cx="53150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2" name="Straight Connector 901">
            <a:extLst>
              <a:ext uri="{FF2B5EF4-FFF2-40B4-BE49-F238E27FC236}">
                <a16:creationId xmlns:a16="http://schemas.microsoft.com/office/drawing/2014/main" id="{AF1792DF-0E24-7118-2A50-35A30E7837D4}"/>
              </a:ext>
            </a:extLst>
          </p:cNvPr>
          <p:cNvCxnSpPr>
            <a:cxnSpLocks/>
            <a:stCxn id="19" idx="5"/>
            <a:endCxn id="901" idx="0"/>
          </p:cNvCxnSpPr>
          <p:nvPr/>
        </p:nvCxnSpPr>
        <p:spPr>
          <a:xfrm>
            <a:off x="8535677" y="2673987"/>
            <a:ext cx="120438" cy="450433"/>
          </a:xfrm>
          <a:prstGeom prst="line">
            <a:avLst/>
          </a:prstGeom>
        </p:spPr>
        <p:style>
          <a:lnRef idx="2">
            <a:schemeClr val="dk1"/>
          </a:lnRef>
          <a:fillRef idx="0">
            <a:schemeClr val="dk1"/>
          </a:fillRef>
          <a:effectRef idx="1">
            <a:schemeClr val="dk1"/>
          </a:effectRef>
          <a:fontRef idx="minor">
            <a:schemeClr val="tx1"/>
          </a:fontRef>
        </p:style>
      </p:cxnSp>
      <p:sp>
        <p:nvSpPr>
          <p:cNvPr id="903" name="Rectangle 902">
            <a:extLst>
              <a:ext uri="{FF2B5EF4-FFF2-40B4-BE49-F238E27FC236}">
                <a16:creationId xmlns:a16="http://schemas.microsoft.com/office/drawing/2014/main" id="{720EC555-626E-723C-20DA-F16EED937A2B}"/>
              </a:ext>
            </a:extLst>
          </p:cNvPr>
          <p:cNvSpPr/>
          <p:nvPr/>
        </p:nvSpPr>
        <p:spPr>
          <a:xfrm>
            <a:off x="7694758" y="3123550"/>
            <a:ext cx="554796"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04" name="Straight Connector 903">
            <a:extLst>
              <a:ext uri="{FF2B5EF4-FFF2-40B4-BE49-F238E27FC236}">
                <a16:creationId xmlns:a16="http://schemas.microsoft.com/office/drawing/2014/main" id="{0412E669-F4E5-88AA-9396-9390E5A2BE8A}"/>
              </a:ext>
            </a:extLst>
          </p:cNvPr>
          <p:cNvCxnSpPr>
            <a:cxnSpLocks/>
            <a:stCxn id="19" idx="3"/>
            <a:endCxn id="903" idx="0"/>
          </p:cNvCxnSpPr>
          <p:nvPr/>
        </p:nvCxnSpPr>
        <p:spPr>
          <a:xfrm flipH="1">
            <a:off x="7972156" y="2673987"/>
            <a:ext cx="156960" cy="449563"/>
          </a:xfrm>
          <a:prstGeom prst="line">
            <a:avLst/>
          </a:prstGeom>
        </p:spPr>
        <p:style>
          <a:lnRef idx="2">
            <a:schemeClr val="dk1"/>
          </a:lnRef>
          <a:fillRef idx="0">
            <a:schemeClr val="dk1"/>
          </a:fillRef>
          <a:effectRef idx="1">
            <a:schemeClr val="dk1"/>
          </a:effectRef>
          <a:fontRef idx="minor">
            <a:schemeClr val="tx1"/>
          </a:fontRef>
        </p:style>
      </p:cxnSp>
      <p:sp>
        <p:nvSpPr>
          <p:cNvPr id="9" name="TextBox 8">
            <a:extLst>
              <a:ext uri="{FF2B5EF4-FFF2-40B4-BE49-F238E27FC236}">
                <a16:creationId xmlns:a16="http://schemas.microsoft.com/office/drawing/2014/main" id="{2829F4BB-8C5D-92A3-7271-3A88BB0A6806}"/>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110</a:t>
            </a:r>
          </a:p>
        </p:txBody>
      </p:sp>
    </p:spTree>
    <p:extLst>
      <p:ext uri="{BB962C8B-B14F-4D97-AF65-F5344CB8AC3E}">
        <p14:creationId xmlns:p14="http://schemas.microsoft.com/office/powerpoint/2010/main" val="2804518719"/>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265130"/>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TreeSet&lt;E&gt; quản lý một đối tượng TreeMap&lt;E,Object&gt; nội bộ - internalMap. Tất cả các hoạt động trên TreeSet đều được thực hiện trên internalMap.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10" name="Rectangle 9">
            <a:extLst>
              <a:ext uri="{FF2B5EF4-FFF2-40B4-BE49-F238E27FC236}">
                <a16:creationId xmlns:a16="http://schemas.microsoft.com/office/drawing/2014/main" id="{68E831F0-81FC-C2BF-281E-8BDC4EFFC4A7}"/>
              </a:ext>
            </a:extLst>
          </p:cNvPr>
          <p:cNvSpPr/>
          <p:nvPr/>
        </p:nvSpPr>
        <p:spPr>
          <a:xfrm>
            <a:off x="3432461" y="4577715"/>
            <a:ext cx="2279072"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Biểu diễn TreeSet</a:t>
            </a:r>
          </a:p>
        </p:txBody>
      </p:sp>
      <p:pic>
        <p:nvPicPr>
          <p:cNvPr id="3" name="Picture 2" descr="A diagram of a network&#10;&#10;Description automatically generated">
            <a:extLst>
              <a:ext uri="{FF2B5EF4-FFF2-40B4-BE49-F238E27FC236}">
                <a16:creationId xmlns:a16="http://schemas.microsoft.com/office/drawing/2014/main" id="{413FC5A3-C666-DD50-ACDB-C92DB06A76C7}"/>
              </a:ext>
            </a:extLst>
          </p:cNvPr>
          <p:cNvPicPr>
            <a:picLocks noChangeAspect="1"/>
          </p:cNvPicPr>
          <p:nvPr/>
        </p:nvPicPr>
        <p:blipFill>
          <a:blip r:embed="rId3"/>
          <a:stretch>
            <a:fillRect/>
          </a:stretch>
        </p:blipFill>
        <p:spPr>
          <a:xfrm>
            <a:off x="2161221" y="2036925"/>
            <a:ext cx="4821558" cy="2540790"/>
          </a:xfrm>
          <a:prstGeom prst="rect">
            <a:avLst/>
          </a:prstGeom>
        </p:spPr>
      </p:pic>
      <p:sp>
        <p:nvSpPr>
          <p:cNvPr id="4" name="Google Shape;757;p36">
            <a:extLst>
              <a:ext uri="{FF2B5EF4-FFF2-40B4-BE49-F238E27FC236}">
                <a16:creationId xmlns:a16="http://schemas.microsoft.com/office/drawing/2014/main" id="{7DC0B32B-474E-2801-69DC-27CB34DAC0E6}"/>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200">
                <a:latin typeface="Nunito" pitchFamily="2" charset="-93"/>
              </a:rPr>
              <a:t>Nguồn</a:t>
            </a:r>
            <a:r>
              <a:rPr lang="en-US" sz="1200">
                <a:latin typeface="Nunito" pitchFamily="2" charset="-93"/>
              </a:rPr>
              <a:t>: </a:t>
            </a:r>
            <a:r>
              <a:rPr lang="en-US" sz="1200">
                <a:solidFill>
                  <a:schemeClr val="dk1"/>
                </a:solidFill>
                <a:latin typeface="Nunito" pitchFamily="2" charset="-93"/>
                <a:hlinkClick r:id="rId4"/>
              </a:rPr>
              <a:t>How TreeSet Works Internally in Java</a:t>
            </a:r>
            <a:endParaRPr lang="en-US" sz="1200">
              <a:solidFill>
                <a:schemeClr val="dk1"/>
              </a:solidFill>
              <a:latin typeface="Nunito" pitchFamily="2" charset="-93"/>
              <a:hlinkClick r:id="rId4"/>
            </a:endParaRPr>
          </a:p>
          <a:p>
            <a:pPr marL="0" indent="0"/>
            <a:endParaRPr lang="en-US" sz="1200">
              <a:latin typeface="Nunito" pitchFamily="2" charset="-93"/>
            </a:endParaRPr>
          </a:p>
        </p:txBody>
      </p:sp>
      <p:sp>
        <p:nvSpPr>
          <p:cNvPr id="6" name="TextBox 5">
            <a:extLst>
              <a:ext uri="{FF2B5EF4-FFF2-40B4-BE49-F238E27FC236}">
                <a16:creationId xmlns:a16="http://schemas.microsoft.com/office/drawing/2014/main" id="{1B4C3FE6-BDD9-CAFE-A6E9-F4784C40622E}"/>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111</a:t>
            </a:r>
          </a:p>
        </p:txBody>
      </p:sp>
    </p:spTree>
    <p:extLst>
      <p:ext uri="{BB962C8B-B14F-4D97-AF65-F5344CB8AC3E}">
        <p14:creationId xmlns:p14="http://schemas.microsoft.com/office/powerpoint/2010/main" val="8366072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Java Collections Framework</a:t>
            </a:r>
            <a:endParaRPr/>
          </a:p>
        </p:txBody>
      </p:sp>
      <p:sp>
        <p:nvSpPr>
          <p:cNvPr id="868" name="Google Shape;868;p37"/>
          <p:cNvSpPr txBox="1">
            <a:spLocks noGrp="1"/>
          </p:cNvSpPr>
          <p:nvPr>
            <p:ph type="subTitle" idx="1"/>
          </p:nvPr>
        </p:nvSpPr>
        <p:spPr>
          <a:xfrm>
            <a:off x="341513" y="1132717"/>
            <a:ext cx="8460971" cy="868470"/>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HashMap: Từ Java 8, CTDL cây nhị phân tự cân bằng (Red-Black Tree / AVL Tree) được áp dụng để chứa các phần tử xung đột mã băm.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7" name="Picture 6">
            <a:extLst>
              <a:ext uri="{FF2B5EF4-FFF2-40B4-BE49-F238E27FC236}">
                <a16:creationId xmlns:a16="http://schemas.microsoft.com/office/drawing/2014/main" id="{058CCA01-AAD1-9814-2C62-73C67F315C07}"/>
              </a:ext>
            </a:extLst>
          </p:cNvPr>
          <p:cNvPicPr>
            <a:picLocks noChangeAspect="1"/>
          </p:cNvPicPr>
          <p:nvPr/>
        </p:nvPicPr>
        <p:blipFill rotWithShape="1">
          <a:blip r:embed="rId3"/>
          <a:srcRect l="1562" t="1791" r="1262"/>
          <a:stretch/>
        </p:blipFill>
        <p:spPr>
          <a:xfrm>
            <a:off x="2446786" y="1880651"/>
            <a:ext cx="4250427" cy="2900098"/>
          </a:xfrm>
          <a:prstGeom prst="rect">
            <a:avLst/>
          </a:prstGeom>
          <a:ln>
            <a:noFill/>
          </a:ln>
          <a:effectLst>
            <a:outerShdw blurRad="292100" dist="139700" dir="2700000" algn="tl" rotWithShape="0">
              <a:srgbClr val="333333">
                <a:alpha val="65000"/>
              </a:srgbClr>
            </a:outerShdw>
          </a:effectLst>
        </p:spPr>
      </p:pic>
      <p:sp>
        <p:nvSpPr>
          <p:cNvPr id="3" name="Google Shape;757;p36">
            <a:extLst>
              <a:ext uri="{FF2B5EF4-FFF2-40B4-BE49-F238E27FC236}">
                <a16:creationId xmlns:a16="http://schemas.microsoft.com/office/drawing/2014/main" id="{F2DEB496-2B6F-D8BB-4848-8563E7A1C9AF}"/>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solidFill>
                  <a:schemeClr val="dk1"/>
                </a:solidFill>
                <a:latin typeface="Nunito" pitchFamily="2" charset="-93"/>
                <a:hlinkClick r:id="rId4"/>
              </a:rPr>
              <a:t>The Java HashMap Under the Hood</a:t>
            </a:r>
            <a:endParaRPr lang="en-US" sz="1200">
              <a:solidFill>
                <a:schemeClr val="dk1"/>
              </a:solidFill>
              <a:latin typeface="Nunito" pitchFamily="2" charset="-93"/>
            </a:endParaRPr>
          </a:p>
        </p:txBody>
      </p:sp>
      <p:sp>
        <p:nvSpPr>
          <p:cNvPr id="4" name="TextBox 3">
            <a:extLst>
              <a:ext uri="{FF2B5EF4-FFF2-40B4-BE49-F238E27FC236}">
                <a16:creationId xmlns:a16="http://schemas.microsoft.com/office/drawing/2014/main" id="{E5F4D9B3-6D98-A10D-6D4C-4F274BC55CF2}"/>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112</a:t>
            </a:r>
          </a:p>
        </p:txBody>
      </p:sp>
    </p:spTree>
    <p:extLst>
      <p:ext uri="{BB962C8B-B14F-4D97-AF65-F5344CB8AC3E}">
        <p14:creationId xmlns:p14="http://schemas.microsoft.com/office/powerpoint/2010/main" val="189679094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C++ LIBRARY</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Thư viện std::set được cài đặt bằng Red-Black Tree</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417820" y="1587949"/>
            <a:ext cx="8187562"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Tham khảo: </a:t>
            </a:r>
            <a:r>
              <a:rPr lang="en-US">
                <a:latin typeface="Nunito" pitchFamily="2" charset="-93"/>
                <a:hlinkClick r:id="rId3"/>
              </a:rPr>
              <a:t>cppreference.com - std::set</a:t>
            </a:r>
            <a:endParaRPr lang="vi-VN">
              <a:latin typeface="Nunito" pitchFamily="2" charset="-93"/>
            </a:endParaRPr>
          </a:p>
        </p:txBody>
      </p:sp>
      <p:pic>
        <p:nvPicPr>
          <p:cNvPr id="4" name="Picture 3" descr="A screenshot of a computer program&#10;&#10;Description automatically generated">
            <a:extLst>
              <a:ext uri="{FF2B5EF4-FFF2-40B4-BE49-F238E27FC236}">
                <a16:creationId xmlns:a16="http://schemas.microsoft.com/office/drawing/2014/main" id="{4D6E2B22-5716-EC6F-3737-CE76CB07B855}"/>
              </a:ext>
            </a:extLst>
          </p:cNvPr>
          <p:cNvPicPr>
            <a:picLocks noChangeAspect="1"/>
          </p:cNvPicPr>
          <p:nvPr/>
        </p:nvPicPr>
        <p:blipFill rotWithShape="1">
          <a:blip r:embed="rId4"/>
          <a:srcRect t="25535" b="25402"/>
          <a:stretch/>
        </p:blipFill>
        <p:spPr>
          <a:xfrm>
            <a:off x="4226792" y="2400253"/>
            <a:ext cx="3844017" cy="1742394"/>
          </a:xfrm>
          <a:prstGeom prst="rect">
            <a:avLst/>
          </a:prstGeom>
        </p:spPr>
      </p:pic>
      <p:pic>
        <p:nvPicPr>
          <p:cNvPr id="7" name="Picture 6" descr="A blue hexagon with white letters and white text&#10;&#10;Description automatically generated">
            <a:extLst>
              <a:ext uri="{FF2B5EF4-FFF2-40B4-BE49-F238E27FC236}">
                <a16:creationId xmlns:a16="http://schemas.microsoft.com/office/drawing/2014/main" id="{5CF894BE-22B1-1DD1-E040-A8C7F38B2B89}"/>
              </a:ext>
            </a:extLst>
          </p:cNvPr>
          <p:cNvPicPr>
            <a:picLocks noChangeAspect="1"/>
          </p:cNvPicPr>
          <p:nvPr/>
        </p:nvPicPr>
        <p:blipFill>
          <a:blip r:embed="rId5"/>
          <a:stretch>
            <a:fillRect/>
          </a:stretch>
        </p:blipFill>
        <p:spPr>
          <a:xfrm>
            <a:off x="1014944" y="2371943"/>
            <a:ext cx="1602484" cy="1799015"/>
          </a:xfrm>
          <a:prstGeom prst="rect">
            <a:avLst/>
          </a:prstGeom>
        </p:spPr>
      </p:pic>
      <p:sp>
        <p:nvSpPr>
          <p:cNvPr id="3" name="TextBox 2">
            <a:extLst>
              <a:ext uri="{FF2B5EF4-FFF2-40B4-BE49-F238E27FC236}">
                <a16:creationId xmlns:a16="http://schemas.microsoft.com/office/drawing/2014/main" id="{B0994898-2AAB-12E9-78C0-6EC773BEA5B6}"/>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113</a:t>
            </a:r>
          </a:p>
        </p:txBody>
      </p:sp>
    </p:spTree>
    <p:extLst>
      <p:ext uri="{BB962C8B-B14F-4D97-AF65-F5344CB8AC3E}">
        <p14:creationId xmlns:p14="http://schemas.microsoft.com/office/powerpoint/2010/main" val="22439171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1093925"/>
            <a:ext cx="8460971" cy="114430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Bộ lập lịch tiến trình của nhân Linux được hợp nhất vào bản phát hành 2.6.23 (tháng 10 năm 2007)</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Quản lý bộ nhớ: Dùng để theo dõi phân đoạn bộ nhớ ảo của 1 tiến trình. </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penguin with a black and white background&#10;&#10;Description automatically generated">
            <a:extLst>
              <a:ext uri="{FF2B5EF4-FFF2-40B4-BE49-F238E27FC236}">
                <a16:creationId xmlns:a16="http://schemas.microsoft.com/office/drawing/2014/main" id="{DD2182E8-23C4-051E-5E6E-9F8BDBFB7B7E}"/>
              </a:ext>
            </a:extLst>
          </p:cNvPr>
          <p:cNvPicPr>
            <a:picLocks noChangeAspect="1"/>
          </p:cNvPicPr>
          <p:nvPr/>
        </p:nvPicPr>
        <p:blipFill>
          <a:blip r:embed="rId3"/>
          <a:stretch>
            <a:fillRect/>
          </a:stretch>
        </p:blipFill>
        <p:spPr>
          <a:xfrm>
            <a:off x="619161" y="3049118"/>
            <a:ext cx="2918125" cy="1409373"/>
          </a:xfrm>
          <a:prstGeom prst="rect">
            <a:avLst/>
          </a:prstGeom>
          <a:ln>
            <a:noFill/>
          </a:ln>
          <a:effectLst>
            <a:softEdge rad="112500"/>
          </a:effectLst>
        </p:spPr>
      </p:pic>
      <p:pic>
        <p:nvPicPr>
          <p:cNvPr id="8" name="Picture 7" descr="A screen shot of a computer&#10;&#10;Description automatically generated">
            <a:extLst>
              <a:ext uri="{FF2B5EF4-FFF2-40B4-BE49-F238E27FC236}">
                <a16:creationId xmlns:a16="http://schemas.microsoft.com/office/drawing/2014/main" id="{7FCF4462-4942-E70C-7885-36B58186A334}"/>
              </a:ext>
            </a:extLst>
          </p:cNvPr>
          <p:cNvPicPr>
            <a:picLocks noChangeAspect="1"/>
          </p:cNvPicPr>
          <p:nvPr/>
        </p:nvPicPr>
        <p:blipFill>
          <a:blip r:embed="rId4"/>
          <a:stretch>
            <a:fillRect/>
          </a:stretch>
        </p:blipFill>
        <p:spPr>
          <a:xfrm>
            <a:off x="4136858" y="2535285"/>
            <a:ext cx="4152899" cy="2336007"/>
          </a:xfrm>
          <a:prstGeom prst="rect">
            <a:avLst/>
          </a:prstGeom>
        </p:spPr>
      </p:pic>
      <p:sp>
        <p:nvSpPr>
          <p:cNvPr id="4" name="TextBox 3">
            <a:extLst>
              <a:ext uri="{FF2B5EF4-FFF2-40B4-BE49-F238E27FC236}">
                <a16:creationId xmlns:a16="http://schemas.microsoft.com/office/drawing/2014/main" id="{0E46002A-01ED-3541-B19E-F4E8E4C5D97C}"/>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114</a:t>
            </a:r>
          </a:p>
        </p:txBody>
      </p:sp>
    </p:spTree>
    <p:extLst>
      <p:ext uri="{BB962C8B-B14F-4D97-AF65-F5344CB8AC3E}">
        <p14:creationId xmlns:p14="http://schemas.microsoft.com/office/powerpoint/2010/main" val="115640098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LINUX KERNEL</a:t>
            </a:r>
            <a:endParaRPr/>
          </a:p>
        </p:txBody>
      </p:sp>
      <p:sp>
        <p:nvSpPr>
          <p:cNvPr id="868" name="Google Shape;868;p37"/>
          <p:cNvSpPr txBox="1">
            <a:spLocks noGrp="1"/>
          </p:cNvSpPr>
          <p:nvPr>
            <p:ph type="subTitle" idx="1"/>
          </p:nvPr>
        </p:nvSpPr>
        <p:spPr>
          <a:xfrm>
            <a:off x="341514" y="973364"/>
            <a:ext cx="8460971" cy="159838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The Completely Fair Scheduler (CFS):  Nó quản lý CPU với mục đích tối đa hóa mức sử dụng trung bình. CFS thể hiện các nhiệm vụ trong một cây và tìm ra nhiệm vụ nào sẽ chạy tiếp theo .</a:t>
            </a:r>
          </a:p>
          <a:p>
            <a:pPr marL="285750" lvl="0" indent="-285750" algn="l" rtl="0">
              <a:lnSpc>
                <a:spcPct val="150000"/>
              </a:lnSpc>
              <a:spcBef>
                <a:spcPts val="0"/>
              </a:spcBef>
              <a:spcAft>
                <a:spcPts val="0"/>
              </a:spcAft>
              <a:buFont typeface="Arial" panose="020B0604020202020204" pitchFamily="34" charset="0"/>
              <a:buChar char="•"/>
            </a:pPr>
            <a:r>
              <a:rPr lang="en-US">
                <a:latin typeface="Nunito" pitchFamily="2" charset="-93"/>
              </a:rPr>
              <a:t>CFS lưu trữ từng tác vụ trong Red-Black Tree theo virtual run time (vruntime). CFS sẽ chọn tác vụ tác vụ được lưu trữ tại node ngoài cùng bên trái (có vruntime nhỏ nhất) để thực thi tiếp theo</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3" name="Picture 2" descr="A screen shot of a computer&#10;&#10;Description automatically generated">
            <a:extLst>
              <a:ext uri="{FF2B5EF4-FFF2-40B4-BE49-F238E27FC236}">
                <a16:creationId xmlns:a16="http://schemas.microsoft.com/office/drawing/2014/main" id="{B25CFE2A-1AA0-3AB2-C29D-67F928F7DD3D}"/>
              </a:ext>
            </a:extLst>
          </p:cNvPr>
          <p:cNvPicPr>
            <a:picLocks noChangeAspect="1"/>
          </p:cNvPicPr>
          <p:nvPr/>
        </p:nvPicPr>
        <p:blipFill>
          <a:blip r:embed="rId3"/>
          <a:stretch>
            <a:fillRect/>
          </a:stretch>
        </p:blipFill>
        <p:spPr>
          <a:xfrm>
            <a:off x="2696669" y="2571750"/>
            <a:ext cx="3822362" cy="2150079"/>
          </a:xfrm>
          <a:prstGeom prst="rect">
            <a:avLst/>
          </a:prstGeom>
        </p:spPr>
      </p:pic>
      <p:sp>
        <p:nvSpPr>
          <p:cNvPr id="4" name="Google Shape;757;p36">
            <a:extLst>
              <a:ext uri="{FF2B5EF4-FFF2-40B4-BE49-F238E27FC236}">
                <a16:creationId xmlns:a16="http://schemas.microsoft.com/office/drawing/2014/main" id="{BF3B7ED5-5B81-FAA6-E734-FCE08312EFF7}"/>
              </a:ext>
            </a:extLst>
          </p:cNvPr>
          <p:cNvSpPr txBox="1">
            <a:spLocks/>
          </p:cNvSpPr>
          <p:nvPr/>
        </p:nvSpPr>
        <p:spPr>
          <a:xfrm>
            <a:off x="266100" y="4780749"/>
            <a:ext cx="8683500" cy="38990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38100" lvl="0" indent="0" algn="l" rtl="0">
              <a:lnSpc>
                <a:spcPct val="150000"/>
              </a:lnSpc>
              <a:spcBef>
                <a:spcPts val="0"/>
              </a:spcBef>
              <a:spcAft>
                <a:spcPts val="0"/>
              </a:spcAft>
              <a:buClr>
                <a:schemeClr val="accent1"/>
              </a:buClr>
              <a:buSzPts val="1200"/>
            </a:pPr>
            <a:r>
              <a:rPr lang="vi-VN" sz="1200">
                <a:latin typeface="Nunito" pitchFamily="2" charset="-93"/>
              </a:rPr>
              <a:t>Nguồn</a:t>
            </a:r>
            <a:r>
              <a:rPr lang="en-US" sz="1200">
                <a:latin typeface="Nunito" pitchFamily="2" charset="-93"/>
              </a:rPr>
              <a:t>: </a:t>
            </a:r>
            <a:r>
              <a:rPr lang="en-US" sz="1200">
                <a:latin typeface="Nunito" pitchFamily="2" charset="-93"/>
                <a:hlinkClick r:id="rId4"/>
              </a:rPr>
              <a:t>Completely Fair Scheduler</a:t>
            </a:r>
            <a:endParaRPr lang="en-US" sz="1200">
              <a:solidFill>
                <a:schemeClr val="dk1"/>
              </a:solidFill>
              <a:latin typeface="Nunito" pitchFamily="2" charset="-93"/>
            </a:endParaRPr>
          </a:p>
        </p:txBody>
      </p:sp>
      <p:sp>
        <p:nvSpPr>
          <p:cNvPr id="6" name="TextBox 5">
            <a:extLst>
              <a:ext uri="{FF2B5EF4-FFF2-40B4-BE49-F238E27FC236}">
                <a16:creationId xmlns:a16="http://schemas.microsoft.com/office/drawing/2014/main" id="{53BD1500-6F22-852D-01E1-4F182B14EF0B}"/>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115</a:t>
            </a:r>
          </a:p>
        </p:txBody>
      </p:sp>
    </p:spTree>
    <p:extLst>
      <p:ext uri="{BB962C8B-B14F-4D97-AF65-F5344CB8AC3E}">
        <p14:creationId xmlns:p14="http://schemas.microsoft.com/office/powerpoint/2010/main" val="19947151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MACHINE LEARNING</a:t>
            </a:r>
            <a:endParaRPr/>
          </a:p>
        </p:txBody>
      </p:sp>
      <p:sp>
        <p:nvSpPr>
          <p:cNvPr id="868" name="Google Shape;868;p37"/>
          <p:cNvSpPr txBox="1">
            <a:spLocks noGrp="1"/>
          </p:cNvSpPr>
          <p:nvPr>
            <p:ph type="subTitle" idx="1"/>
          </p:nvPr>
        </p:nvSpPr>
        <p:spPr>
          <a:xfrm>
            <a:off x="417820" y="1120014"/>
            <a:ext cx="8460971" cy="555737"/>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en-US">
                <a:latin typeface="Nunito" pitchFamily="2" charset="-93"/>
              </a:rPr>
              <a:t>Được dùng với mục đích tăng hiệu suất các mô hình Machine Learning.</a:t>
            </a:r>
            <a:endParaRPr lang="vi-VN">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pic>
        <p:nvPicPr>
          <p:cNvPr id="6" name="Picture 5" descr="A graph with many small colored dots&#10;&#10;Description automatically generated with medium confidence">
            <a:extLst>
              <a:ext uri="{FF2B5EF4-FFF2-40B4-BE49-F238E27FC236}">
                <a16:creationId xmlns:a16="http://schemas.microsoft.com/office/drawing/2014/main" id="{81E8C2C1-BE8F-6B98-278B-9A7622B7C569}"/>
              </a:ext>
            </a:extLst>
          </p:cNvPr>
          <p:cNvPicPr>
            <a:picLocks noChangeAspect="1"/>
          </p:cNvPicPr>
          <p:nvPr/>
        </p:nvPicPr>
        <p:blipFill rotWithShape="1">
          <a:blip r:embed="rId3"/>
          <a:srcRect l="6061" t="4665" r="5959" b="3569"/>
          <a:stretch/>
        </p:blipFill>
        <p:spPr>
          <a:xfrm>
            <a:off x="2935298" y="1675751"/>
            <a:ext cx="3273397" cy="2560671"/>
          </a:xfrm>
          <a:prstGeom prst="rect">
            <a:avLst/>
          </a:prstGeom>
          <a:ln>
            <a:noFill/>
          </a:ln>
          <a:effectLst>
            <a:outerShdw blurRad="292100" dist="139700" dir="2700000" algn="tl" rotWithShape="0">
              <a:srgbClr val="333333">
                <a:alpha val="65000"/>
              </a:srgbClr>
            </a:outerShdw>
          </a:effectLst>
        </p:spPr>
      </p:pic>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41512" y="4313857"/>
            <a:ext cx="8460971" cy="47830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a:latin typeface="Nunito" pitchFamily="2" charset="-93"/>
              </a:rPr>
              <a:t>Áp dụng Red-Black Tree vào thuật toán K-Mean Clustering để giảm độ phức tạp về thời gian. </a:t>
            </a:r>
            <a:endParaRPr lang="vi-VN">
              <a:latin typeface="Nunito" pitchFamily="2" charset="-93"/>
            </a:endParaRPr>
          </a:p>
        </p:txBody>
      </p:sp>
      <p:sp>
        <p:nvSpPr>
          <p:cNvPr id="3" name="TextBox 2">
            <a:extLst>
              <a:ext uri="{FF2B5EF4-FFF2-40B4-BE49-F238E27FC236}">
                <a16:creationId xmlns:a16="http://schemas.microsoft.com/office/drawing/2014/main" id="{7536C927-823E-4FBB-8274-51EF37E02F9C}"/>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116</a:t>
            </a:r>
          </a:p>
        </p:txBody>
      </p:sp>
    </p:spTree>
    <p:extLst>
      <p:ext uri="{BB962C8B-B14F-4D97-AF65-F5344CB8AC3E}">
        <p14:creationId xmlns:p14="http://schemas.microsoft.com/office/powerpoint/2010/main" val="482538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05. ỨNG DỤNG</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309490" y="502920"/>
            <a:ext cx="8492996" cy="44005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en-US" b="1">
                <a:latin typeface="Nunito Black" pitchFamily="2" charset="-93"/>
              </a:rPr>
              <a:t>Java Collections Framework: </a:t>
            </a:r>
            <a:r>
              <a:rPr lang="en-US">
                <a:latin typeface="Nunito" pitchFamily="2" charset="-93"/>
              </a:rPr>
              <a:t>TreeMap, TreeSet, HashMap - </a:t>
            </a:r>
            <a:r>
              <a:rPr lang="en-US" b="1">
                <a:latin typeface="Nunito Black" pitchFamily="2" charset="-93"/>
              </a:rPr>
              <a:t>C++ Library</a:t>
            </a:r>
            <a:r>
              <a:rPr lang="en-US">
                <a:latin typeface="Nunito Black" pitchFamily="2" charset="-93"/>
              </a:rPr>
              <a:t>: </a:t>
            </a:r>
            <a:r>
              <a:rPr lang="en-US">
                <a:latin typeface="Nunito" pitchFamily="2" charset="-93"/>
              </a:rPr>
              <a:t>Set</a:t>
            </a:r>
          </a:p>
          <a:p>
            <a:pPr marL="285750" indent="-285750">
              <a:lnSpc>
                <a:spcPct val="150000"/>
              </a:lnSpc>
              <a:buFont typeface="Arial" panose="020B0604020202020204" pitchFamily="34" charset="0"/>
              <a:buChar char="•"/>
            </a:pPr>
            <a:r>
              <a:rPr lang="en-US" b="1">
                <a:latin typeface="Nunito Black" pitchFamily="2" charset="-93"/>
              </a:rPr>
              <a:t>Linux Kernel</a:t>
            </a:r>
            <a:r>
              <a:rPr lang="en-US">
                <a:latin typeface="Nunito Black" pitchFamily="2" charset="-93"/>
              </a:rPr>
              <a:t>: </a:t>
            </a:r>
            <a:r>
              <a:rPr lang="en-US">
                <a:latin typeface="Nunito" pitchFamily="2" charset="-93"/>
              </a:rPr>
              <a:t>Completely Fair Scheduler (CFS), Memory Management</a:t>
            </a:r>
          </a:p>
          <a:p>
            <a:pPr marL="285750" indent="-285750">
              <a:lnSpc>
                <a:spcPct val="150000"/>
              </a:lnSpc>
              <a:buFont typeface="Arial" panose="020B0604020202020204" pitchFamily="34" charset="0"/>
              <a:buChar char="•"/>
            </a:pPr>
            <a:r>
              <a:rPr lang="en-US" b="1">
                <a:latin typeface="Nunito Black" pitchFamily="2" charset="-93"/>
              </a:rPr>
              <a:t>Machine Learning</a:t>
            </a:r>
            <a:r>
              <a:rPr lang="en-US">
                <a:latin typeface="Nunito" pitchFamily="2" charset="-93"/>
              </a:rPr>
              <a:t>: K Mean Clustering, 1 số thuật toán Máy học</a:t>
            </a:r>
          </a:p>
          <a:p>
            <a:pPr marL="285750" indent="-285750">
              <a:lnSpc>
                <a:spcPct val="150000"/>
              </a:lnSpc>
              <a:buFont typeface="Arial" panose="020B0604020202020204" pitchFamily="34" charset="0"/>
              <a:buChar char="•"/>
            </a:pPr>
            <a:r>
              <a:rPr lang="en-US" b="1">
                <a:latin typeface="Nunito Black" pitchFamily="2" charset="-93"/>
              </a:rPr>
              <a:t>Database Engines</a:t>
            </a:r>
            <a:r>
              <a:rPr lang="en-US">
                <a:latin typeface="Nunito Black" pitchFamily="2" charset="-93"/>
              </a:rPr>
              <a:t>: </a:t>
            </a:r>
            <a:r>
              <a:rPr lang="en-US">
                <a:latin typeface="Nunito" pitchFamily="2" charset="-93"/>
              </a:rPr>
              <a:t>Database Indexing - Dùng để lập chỉ mục (indexing) trog cơ sở dữ liệu và hỗ trợ tìm kiếm, thêm, xóa. Được dùng để indexing tables trong HQTCSDL MySQL</a:t>
            </a:r>
          </a:p>
          <a:p>
            <a:pPr marL="285750" indent="-285750">
              <a:lnSpc>
                <a:spcPct val="150000"/>
              </a:lnSpc>
              <a:buFont typeface="Arial" panose="020B0604020202020204" pitchFamily="34" charset="0"/>
              <a:buChar char="•"/>
            </a:pPr>
            <a:r>
              <a:rPr lang="en-US" b="1">
                <a:latin typeface="Nunito Black" pitchFamily="2" charset="-93"/>
              </a:rPr>
              <a:t>Functional Programming</a:t>
            </a:r>
            <a:r>
              <a:rPr lang="en-US">
                <a:latin typeface="Nunito" pitchFamily="2" charset="-93"/>
              </a:rPr>
              <a:t>: Red-Black Tree là CTDL ổn định nhất, được sử dụng để xây dựng array, sets, có khả năng giữ lại phiên bản trước đó sau khi mỗi lần cập nhật</a:t>
            </a:r>
          </a:p>
          <a:p>
            <a:pPr marL="285750" indent="-285750">
              <a:lnSpc>
                <a:spcPct val="150000"/>
              </a:lnSpc>
              <a:buFont typeface="Arial" panose="020B0604020202020204" pitchFamily="34" charset="0"/>
              <a:buChar char="•"/>
            </a:pPr>
            <a:r>
              <a:rPr lang="en-US" b="1">
                <a:latin typeface="Nunito Black" pitchFamily="2" charset="-93"/>
              </a:rPr>
              <a:t>Tango Tree</a:t>
            </a:r>
            <a:r>
              <a:rPr lang="en-US">
                <a:latin typeface="Nunito Black" pitchFamily="2" charset="-93"/>
              </a:rPr>
              <a:t>:</a:t>
            </a:r>
            <a:r>
              <a:rPr lang="en-US">
                <a:latin typeface="Nunito" pitchFamily="2" charset="-93"/>
              </a:rPr>
              <a:t> Sử dụng Red-Black Tree như một phần trong xây dựng CTDL</a:t>
            </a:r>
          </a:p>
          <a:p>
            <a:pPr marL="285750" indent="-285750">
              <a:lnSpc>
                <a:spcPct val="150000"/>
              </a:lnSpc>
              <a:buFont typeface="Arial" panose="020B0604020202020204" pitchFamily="34" charset="0"/>
              <a:buChar char="•"/>
            </a:pPr>
            <a:r>
              <a:rPr lang="en-US" b="1">
                <a:latin typeface="Nunito Black" pitchFamily="2" charset="-93"/>
              </a:rPr>
              <a:t>Text Editors</a:t>
            </a:r>
            <a:r>
              <a:rPr lang="en-US">
                <a:latin typeface="Nunito Black" pitchFamily="2" charset="-93"/>
              </a:rPr>
              <a:t>:</a:t>
            </a:r>
            <a:r>
              <a:rPr lang="en-US">
                <a:latin typeface="Nunito" pitchFamily="2" charset="-93"/>
              </a:rPr>
              <a:t> Hỗ trợ thao tác Undo, Redo trong cá trình soạn thảo văn bản</a:t>
            </a:r>
          </a:p>
          <a:p>
            <a:pPr marL="285750" indent="-285750">
              <a:lnSpc>
                <a:spcPct val="150000"/>
              </a:lnSpc>
              <a:buFont typeface="Arial" panose="020B0604020202020204" pitchFamily="34" charset="0"/>
              <a:buChar char="•"/>
            </a:pPr>
            <a:r>
              <a:rPr lang="en-US" b="1">
                <a:latin typeface="Nunito Black" pitchFamily="2" charset="-93"/>
              </a:rPr>
              <a:t>Graph Algorithms</a:t>
            </a:r>
            <a:r>
              <a:rPr lang="en-US">
                <a:latin typeface="Nunito Black" pitchFamily="2" charset="-93"/>
              </a:rPr>
              <a:t>: </a:t>
            </a:r>
            <a:r>
              <a:rPr lang="en-US">
                <a:latin typeface="Nunito" pitchFamily="2" charset="-93"/>
              </a:rPr>
              <a:t>Hỗ trợ trong triển khai thuật toán tìm đường đi ngắn nhất Dijkstra</a:t>
            </a:r>
          </a:p>
          <a:p>
            <a:pPr marL="285750" indent="-285750">
              <a:lnSpc>
                <a:spcPct val="150000"/>
              </a:lnSpc>
              <a:buFont typeface="Arial" panose="020B0604020202020204" pitchFamily="34" charset="0"/>
              <a:buChar char="•"/>
            </a:pPr>
            <a:r>
              <a:rPr lang="en-US" b="1">
                <a:latin typeface="Nunito Black" pitchFamily="2" charset="-93"/>
              </a:rPr>
              <a:t>Crytography Algorithms</a:t>
            </a:r>
            <a:r>
              <a:rPr lang="en-US">
                <a:latin typeface="Nunito" pitchFamily="2" charset="-93"/>
              </a:rPr>
              <a:t>: Hash Tree, Merkle Tree</a:t>
            </a:r>
          </a:p>
          <a:p>
            <a:pPr marL="285750" indent="-285750">
              <a:lnSpc>
                <a:spcPct val="150000"/>
              </a:lnSpc>
              <a:buFont typeface="Arial" panose="020B0604020202020204" pitchFamily="34" charset="0"/>
              <a:buChar char="•"/>
            </a:pPr>
            <a:r>
              <a:rPr lang="en-US" b="1">
                <a:latin typeface="Nunito Black" pitchFamily="2" charset="-93"/>
              </a:rPr>
              <a:t>Digital Signal Processing Algorithms</a:t>
            </a:r>
            <a:r>
              <a:rPr lang="en-US">
                <a:latin typeface="Nunito Black" pitchFamily="2" charset="-93"/>
              </a:rPr>
              <a:t>: </a:t>
            </a:r>
            <a:r>
              <a:rPr lang="en-US">
                <a:latin typeface="Nunito" pitchFamily="2" charset="-93"/>
              </a:rPr>
              <a:t>Wavelet Tree </a:t>
            </a:r>
          </a:p>
          <a:p>
            <a:pPr marL="285750" indent="-285750">
              <a:lnSpc>
                <a:spcPct val="150000"/>
              </a:lnSpc>
              <a:buFont typeface="Arial" panose="020B0604020202020204" pitchFamily="34" charset="0"/>
              <a:buChar char="•"/>
            </a:pPr>
            <a:r>
              <a:rPr lang="en-US">
                <a:latin typeface="Nunito Black" pitchFamily="2" charset="-93"/>
              </a:rPr>
              <a:t>Geometric Computation, Network Routing…..</a:t>
            </a:r>
          </a:p>
        </p:txBody>
      </p:sp>
      <p:sp>
        <p:nvSpPr>
          <p:cNvPr id="3" name="Google Shape;757;p36">
            <a:extLst>
              <a:ext uri="{FF2B5EF4-FFF2-40B4-BE49-F238E27FC236}">
                <a16:creationId xmlns:a16="http://schemas.microsoft.com/office/drawing/2014/main" id="{835F5C71-978E-BBE2-5F65-C8CBBE1E0C1C}"/>
              </a:ext>
            </a:extLst>
          </p:cNvPr>
          <p:cNvSpPr txBox="1">
            <a:spLocks noGrp="1"/>
          </p:cNvSpPr>
          <p:nvPr>
            <p:ph type="subTitle" idx="1"/>
          </p:nvPr>
        </p:nvSpPr>
        <p:spPr>
          <a:xfrm>
            <a:off x="266100" y="4780749"/>
            <a:ext cx="8683500"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200">
                <a:latin typeface="Nunito" pitchFamily="2" charset="-93"/>
              </a:rPr>
              <a:t>Nguồn: </a:t>
            </a:r>
            <a:r>
              <a:rPr lang="vi-VN" sz="1200">
                <a:latin typeface="Nunito" pitchFamily="2" charset="-93"/>
                <a:hlinkClick r:id="rId3"/>
              </a:rPr>
              <a:t>https://www.geeksforgeeks.org/applications-advantages-and-disadvantages-of-red-black-tree/?ref=lbp</a:t>
            </a:r>
            <a:r>
              <a:rPr lang="vi-VN" sz="1200">
                <a:latin typeface="Nunito" pitchFamily="2" charset="-93"/>
              </a:rPr>
              <a:t> </a:t>
            </a:r>
            <a:endParaRPr sz="1200">
              <a:latin typeface="Nunito" pitchFamily="2" charset="-93"/>
            </a:endParaRPr>
          </a:p>
        </p:txBody>
      </p:sp>
      <p:sp>
        <p:nvSpPr>
          <p:cNvPr id="4" name="TextBox 3">
            <a:extLst>
              <a:ext uri="{FF2B5EF4-FFF2-40B4-BE49-F238E27FC236}">
                <a16:creationId xmlns:a16="http://schemas.microsoft.com/office/drawing/2014/main" id="{2D865964-159F-114B-9E13-9E8010FB647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117</a:t>
            </a:r>
          </a:p>
        </p:txBody>
      </p:sp>
    </p:spTree>
    <p:extLst>
      <p:ext uri="{BB962C8B-B14F-4D97-AF65-F5344CB8AC3E}">
        <p14:creationId xmlns:p14="http://schemas.microsoft.com/office/powerpoint/2010/main" val="197844245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25688" y="2070468"/>
            <a:ext cx="4740900" cy="100256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BIỂN THỂ</a:t>
            </a:r>
            <a:endParaRPr/>
          </a:p>
        </p:txBody>
      </p:sp>
      <p:sp>
        <p:nvSpPr>
          <p:cNvPr id="757" name="Google Shape;757;p36"/>
          <p:cNvSpPr txBox="1">
            <a:spLocks noGrp="1"/>
          </p:cNvSpPr>
          <p:nvPr>
            <p:ph type="subTitle" idx="1"/>
          </p:nvPr>
        </p:nvSpPr>
        <p:spPr>
          <a:xfrm>
            <a:off x="525688" y="4039972"/>
            <a:ext cx="4935212" cy="45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Biến thể của CTDL Red-Black Tree</a:t>
            </a:r>
            <a:endParaRPr>
              <a:latin typeface="Nunito" pitchFamily="2" charset="-93"/>
            </a:endParaRPr>
          </a:p>
        </p:txBody>
      </p:sp>
      <p:sp>
        <p:nvSpPr>
          <p:cNvPr id="758" name="Google Shape;758;p36"/>
          <p:cNvSpPr txBox="1">
            <a:spLocks noGrp="1"/>
          </p:cNvSpPr>
          <p:nvPr>
            <p:ph type="title" idx="2"/>
          </p:nvPr>
        </p:nvSpPr>
        <p:spPr>
          <a:xfrm>
            <a:off x="525688" y="78444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6</a:t>
            </a:r>
            <a:endParaRPr/>
          </a:p>
        </p:txBody>
      </p:sp>
      <p:sp>
        <p:nvSpPr>
          <p:cNvPr id="3" name="Google Shape;536;p33">
            <a:extLst>
              <a:ext uri="{FF2B5EF4-FFF2-40B4-BE49-F238E27FC236}">
                <a16:creationId xmlns:a16="http://schemas.microsoft.com/office/drawing/2014/main" id="{27B985EF-BE40-F74E-37F5-4CA4B43F467B}"/>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pic>
        <p:nvPicPr>
          <p:cNvPr id="4" name="Picture 3" descr="A diagram of a network&#10;&#10;Description automatically generated">
            <a:extLst>
              <a:ext uri="{FF2B5EF4-FFF2-40B4-BE49-F238E27FC236}">
                <a16:creationId xmlns:a16="http://schemas.microsoft.com/office/drawing/2014/main" id="{EA7AC922-03C0-2FC7-5362-9A28C1CA37C8}"/>
              </a:ext>
            </a:extLst>
          </p:cNvPr>
          <p:cNvPicPr>
            <a:picLocks noChangeAspect="1"/>
          </p:cNvPicPr>
          <p:nvPr/>
        </p:nvPicPr>
        <p:blipFill>
          <a:blip r:embed="rId3"/>
          <a:stretch>
            <a:fillRect/>
          </a:stretch>
        </p:blipFill>
        <p:spPr>
          <a:xfrm>
            <a:off x="4399855" y="1156502"/>
            <a:ext cx="4428602" cy="255348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FA887A1-F314-89BC-387D-A8F4397CD80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118</a:t>
            </a:r>
          </a:p>
        </p:txBody>
      </p:sp>
    </p:spTree>
    <p:extLst>
      <p:ext uri="{BB962C8B-B14F-4D97-AF65-F5344CB8AC3E}">
        <p14:creationId xmlns:p14="http://schemas.microsoft.com/office/powerpoint/2010/main" val="29219324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1"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LEAF-LEANING RED-BLACK TREE (LLRB)</a:t>
            </a:r>
            <a:endParaRPr/>
          </a:p>
        </p:txBody>
      </p:sp>
      <p:sp>
        <p:nvSpPr>
          <p:cNvPr id="868" name="Google Shape;868;p37"/>
          <p:cNvSpPr txBox="1">
            <a:spLocks noGrp="1"/>
          </p:cNvSpPr>
          <p:nvPr>
            <p:ph type="subTitle" idx="1"/>
          </p:nvPr>
        </p:nvSpPr>
        <p:spPr>
          <a:xfrm>
            <a:off x="594360" y="1120014"/>
            <a:ext cx="7962900" cy="1169136"/>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Được Robert Sedgewick Java triển khai năm 2008 từ bài báo của ông/</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Là 1 biến thể khác của cây đỏ-đen, dễ triển khai hơn rất nhiều so với chính cây đỏ đen và đảm bảo tất cả các thao tác tìm kiếm, xóa và chèn trong thời gian O(logn).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06. BIẾN THỂ</a:t>
            </a:r>
          </a:p>
        </p:txBody>
      </p:sp>
      <p:pic>
        <p:nvPicPr>
          <p:cNvPr id="4" name="Picture 3" descr="A diagram of a network&#10;&#10;Description automatically generated">
            <a:extLst>
              <a:ext uri="{FF2B5EF4-FFF2-40B4-BE49-F238E27FC236}">
                <a16:creationId xmlns:a16="http://schemas.microsoft.com/office/drawing/2014/main" id="{98476B35-2BB3-7A21-D255-06236F79FC5A}"/>
              </a:ext>
            </a:extLst>
          </p:cNvPr>
          <p:cNvPicPr>
            <a:picLocks noChangeAspect="1"/>
          </p:cNvPicPr>
          <p:nvPr/>
        </p:nvPicPr>
        <p:blipFill>
          <a:blip r:embed="rId3"/>
          <a:stretch>
            <a:fillRect/>
          </a:stretch>
        </p:blipFill>
        <p:spPr>
          <a:xfrm>
            <a:off x="2357695" y="2289150"/>
            <a:ext cx="4428602" cy="2553486"/>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5FFC7787-8B9D-DED5-99BA-D3259EB2E4E3}"/>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119</a:t>
            </a:r>
          </a:p>
        </p:txBody>
      </p:sp>
    </p:spTree>
    <p:extLst>
      <p:ext uri="{BB962C8B-B14F-4D97-AF65-F5344CB8AC3E}">
        <p14:creationId xmlns:p14="http://schemas.microsoft.com/office/powerpoint/2010/main" val="15466459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567600" y="1809716"/>
            <a:ext cx="4607073"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ĐỊNH NGHĨA -</a:t>
            </a:r>
            <a:br>
              <a:rPr lang="vi-VN"/>
            </a:br>
            <a:r>
              <a:rPr lang="vi-VN"/>
              <a:t>QUY TẮC</a:t>
            </a:r>
            <a:endParaRPr/>
          </a:p>
        </p:txBody>
      </p:sp>
      <p:sp>
        <p:nvSpPr>
          <p:cNvPr id="757" name="Google Shape;757;p36"/>
          <p:cNvSpPr txBox="1">
            <a:spLocks noGrp="1"/>
          </p:cNvSpPr>
          <p:nvPr>
            <p:ph type="subTitle" idx="1"/>
          </p:nvPr>
        </p:nvSpPr>
        <p:spPr>
          <a:xfrm>
            <a:off x="567600" y="4045700"/>
            <a:ext cx="8137200" cy="46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Định nghĩa</a:t>
            </a:r>
            <a:r>
              <a:rPr lang="vi-VN">
                <a:latin typeface="Nunito" pitchFamily="2" charset="-93"/>
              </a:rPr>
              <a:t>, lịch sử hình thành cây đỏ đen</a:t>
            </a:r>
            <a:r>
              <a:rPr lang="en">
                <a:latin typeface="Nunito" pitchFamily="2" charset="-93"/>
              </a:rPr>
              <a:t> và</a:t>
            </a:r>
            <a:r>
              <a:rPr lang="vi-VN">
                <a:latin typeface="Nunito" pitchFamily="2" charset="-93"/>
              </a:rPr>
              <a:t> quy tắc mà cây thực hiện tự cân bằng</a:t>
            </a:r>
            <a:endParaRPr>
              <a:latin typeface="Nunito" pitchFamily="2" charset="-93"/>
            </a:endParaRPr>
          </a:p>
        </p:txBody>
      </p:sp>
      <p:sp>
        <p:nvSpPr>
          <p:cNvPr id="758" name="Google Shape;758;p36"/>
          <p:cNvSpPr txBox="1">
            <a:spLocks noGrp="1"/>
          </p:cNvSpPr>
          <p:nvPr>
            <p:ph type="title" idx="2"/>
          </p:nvPr>
        </p:nvSpPr>
        <p:spPr>
          <a:xfrm>
            <a:off x="567600" y="937103"/>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2</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644" r="-425"/>
          <a:stretch/>
        </p:blipFill>
        <p:spPr>
          <a:xfrm>
            <a:off x="5359480" y="1295370"/>
            <a:ext cx="3530991" cy="2552759"/>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10EC68A7-AC9D-C5FC-2E02-6201C8F023EA}"/>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12</a:t>
            </a:r>
          </a:p>
        </p:txBody>
      </p:sp>
      <p:sp>
        <p:nvSpPr>
          <p:cNvPr id="4" name="Google Shape;536;p33">
            <a:extLst>
              <a:ext uri="{FF2B5EF4-FFF2-40B4-BE49-F238E27FC236}">
                <a16:creationId xmlns:a16="http://schemas.microsoft.com/office/drawing/2014/main" id="{E39545D7-D206-BB0A-9DD8-E1DA9DBD0B3F}"/>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Tree>
    <p:extLst>
      <p:ext uri="{BB962C8B-B14F-4D97-AF65-F5344CB8AC3E}">
        <p14:creationId xmlns:p14="http://schemas.microsoft.com/office/powerpoint/2010/main" val="25070112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41511" y="521225"/>
            <a:ext cx="846097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LEAF-LEANING RED-BLACK TREE (LLRB)</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67866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06. BIẾN THỂ</a:t>
            </a:r>
          </a:p>
        </p:txBody>
      </p:sp>
      <p:sp>
        <p:nvSpPr>
          <p:cNvPr id="8" name="Google Shape;868;p37">
            <a:extLst>
              <a:ext uri="{FF2B5EF4-FFF2-40B4-BE49-F238E27FC236}">
                <a16:creationId xmlns:a16="http://schemas.microsoft.com/office/drawing/2014/main" id="{7D66505E-2331-CDFE-98F9-D8E1902984E4}"/>
              </a:ext>
            </a:extLst>
          </p:cNvPr>
          <p:cNvSpPr txBox="1">
            <a:spLocks/>
          </p:cNvSpPr>
          <p:nvPr/>
        </p:nvSpPr>
        <p:spPr>
          <a:xfrm>
            <a:off x="636266" y="1493520"/>
            <a:ext cx="7871460" cy="34099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a:latin typeface="Nunito" pitchFamily="2" charset="-93"/>
              </a:rPr>
              <a:t>Cụ thể, trong 2–3 Leaf-Leaning Red-Black Tree được xây dựng từ N khóa ngẫu nhiên:</a:t>
            </a:r>
          </a:p>
          <a:p>
            <a:pPr marL="285750" indent="-285750">
              <a:lnSpc>
                <a:spcPct val="150000"/>
              </a:lnSpc>
              <a:buFont typeface="Arial" panose="020B0604020202020204" pitchFamily="34" charset="0"/>
              <a:buChar char="•"/>
            </a:pPr>
            <a:r>
              <a:rPr lang="vi-VN">
                <a:latin typeface="Nunito" pitchFamily="2" charset="-93"/>
              </a:rPr>
              <a:t>Root node luôn có màu đen</a:t>
            </a:r>
          </a:p>
          <a:p>
            <a:pPr marL="285750" indent="-285750">
              <a:lnSpc>
                <a:spcPct val="150000"/>
              </a:lnSpc>
              <a:buFont typeface="Arial" panose="020B0604020202020204" pitchFamily="34" charset="0"/>
              <a:buChar char="•"/>
            </a:pPr>
            <a:r>
              <a:rPr lang="vi-VN">
                <a:latin typeface="Nunito" pitchFamily="2" charset="-93"/>
              </a:rPr>
              <a:t>Mỗi node được thêm mới đều có màu đỏ</a:t>
            </a:r>
          </a:p>
          <a:p>
            <a:pPr marL="285750" indent="-285750">
              <a:lnSpc>
                <a:spcPct val="150000"/>
              </a:lnSpc>
              <a:buFont typeface="Arial" panose="020B0604020202020204" pitchFamily="34" charset="0"/>
              <a:buChar char="•"/>
            </a:pPr>
            <a:r>
              <a:rPr lang="vi-VN">
                <a:latin typeface="Nunito" pitchFamily="2" charset="-93"/>
              </a:rPr>
              <a:t>Mỗi node NULL là con của 1 node đều được gán màu đen</a:t>
            </a:r>
          </a:p>
          <a:p>
            <a:pPr marL="285750" indent="-285750">
              <a:lnSpc>
                <a:spcPct val="150000"/>
              </a:lnSpc>
              <a:buFont typeface="Arial" panose="020B0604020202020204" pitchFamily="34" charset="0"/>
              <a:buChar char="•"/>
            </a:pPr>
            <a:r>
              <a:rPr lang="vi-VN">
                <a:latin typeface="Nunito" pitchFamily="2" charset="-93"/>
              </a:rPr>
              <a:t>Không chấp nhận node có con bên phải màu đỏ hoặc con bên trái màu đen nếu có. Thực hiện Left-Rotate node đó và đổi màu cho node hiện tại và node con bên trái</a:t>
            </a:r>
          </a:p>
          <a:p>
            <a:pPr marL="285750" indent="-285750">
              <a:lnSpc>
                <a:spcPct val="150000"/>
              </a:lnSpc>
              <a:buFont typeface="Arial" panose="020B0604020202020204" pitchFamily="34" charset="0"/>
              <a:buChar char="•"/>
            </a:pPr>
            <a:r>
              <a:rPr lang="vi-VN">
                <a:latin typeface="Nunito" pitchFamily="2" charset="-93"/>
              </a:rPr>
              <a:t>Không chấp nhận node có con bên trái đỏ và có node ông bên trái màu đỏ. Nếu có, thực hiện Right-Rotate và hoán đổi màu sắc giữa 2 người</a:t>
            </a:r>
          </a:p>
          <a:p>
            <a:pPr marL="285750" indent="-285750">
              <a:lnSpc>
                <a:spcPct val="150000"/>
              </a:lnSpc>
              <a:buFont typeface="Arial" panose="020B0604020202020204" pitchFamily="34" charset="0"/>
              <a:buChar char="•"/>
            </a:pPr>
            <a:r>
              <a:rPr lang="vi-VN">
                <a:latin typeface="Nunito" pitchFamily="2" charset="-93"/>
              </a:rPr>
              <a:t>Không chấp nhận node có con bên trái và bên phải đều màu đỏ. Nếu có, đảo ngược các màu của các node.</a:t>
            </a:r>
          </a:p>
        </p:txBody>
      </p:sp>
      <p:sp>
        <p:nvSpPr>
          <p:cNvPr id="5" name="Subtitle 5">
            <a:extLst>
              <a:ext uri="{FF2B5EF4-FFF2-40B4-BE49-F238E27FC236}">
                <a16:creationId xmlns:a16="http://schemas.microsoft.com/office/drawing/2014/main" id="{34FD3F55-D26E-3955-FDD3-82924B3E7E0F}"/>
              </a:ext>
            </a:extLst>
          </p:cNvPr>
          <p:cNvSpPr txBox="1">
            <a:spLocks/>
          </p:cNvSpPr>
          <p:nvPr/>
        </p:nvSpPr>
        <p:spPr>
          <a:xfrm>
            <a:off x="636266" y="1170533"/>
            <a:ext cx="232756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Tính chất</a:t>
            </a:r>
          </a:p>
        </p:txBody>
      </p:sp>
      <p:sp>
        <p:nvSpPr>
          <p:cNvPr id="3" name="TextBox 2">
            <a:extLst>
              <a:ext uri="{FF2B5EF4-FFF2-40B4-BE49-F238E27FC236}">
                <a16:creationId xmlns:a16="http://schemas.microsoft.com/office/drawing/2014/main" id="{CE0FE593-516B-9BF9-9EBB-FBAC9E737979}"/>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120</a:t>
            </a:r>
          </a:p>
        </p:txBody>
      </p:sp>
    </p:spTree>
    <p:extLst>
      <p:ext uri="{BB962C8B-B14F-4D97-AF65-F5344CB8AC3E}">
        <p14:creationId xmlns:p14="http://schemas.microsoft.com/office/powerpoint/2010/main" val="15846188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65"/>
          <p:cNvSpPr txBox="1">
            <a:spLocks noGrp="1"/>
          </p:cNvSpPr>
          <p:nvPr>
            <p:ph type="body" idx="1"/>
          </p:nvPr>
        </p:nvSpPr>
        <p:spPr>
          <a:xfrm>
            <a:off x="501003" y="1093925"/>
            <a:ext cx="8033397" cy="3737275"/>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Slide’s Template</a:t>
            </a:r>
            <a:r>
              <a:rPr lang="en-US" sz="1400" b="1">
                <a:solidFill>
                  <a:schemeClr val="dk1"/>
                </a:solidFill>
                <a:latin typeface="Montserrat"/>
                <a:ea typeface="Montserrat"/>
                <a:cs typeface="Montserrat"/>
                <a:sym typeface="Montserrat"/>
              </a:rPr>
              <a:t> - </a:t>
            </a:r>
            <a:r>
              <a:rPr lang="en-US" sz="1400" b="1">
                <a:solidFill>
                  <a:srgbClr val="112E54"/>
                </a:solidFill>
                <a:latin typeface="Montserrat" panose="00000500000000000000" pitchFamily="2" charset="-93"/>
                <a:hlinkClick r:id="rId3"/>
              </a:rPr>
              <a:t>Slidesgo</a:t>
            </a:r>
            <a:endParaRPr kumimoji="0" lang="en-US" sz="1400" b="1" i="0" u="none" strike="noStrike" kern="0" cap="none" spc="0" normalizeH="0" baseline="0" noProof="0">
              <a:ln>
                <a:noFill/>
              </a:ln>
              <a:solidFill>
                <a:srgbClr val="112E54"/>
              </a:solidFill>
              <a:effectLst/>
              <a:uLnTx/>
              <a:uFillTx/>
              <a:latin typeface="Montserrat" panose="00000500000000000000" pitchFamily="2" charset="-93"/>
              <a:sym typeface="Inter"/>
            </a:endParaRPr>
          </a:p>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Tài liệu</a:t>
            </a: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4"/>
              </a:rPr>
              <a:t>Red–black tree (Wikipedia)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5"/>
              </a:rPr>
              <a:t>Introduction to Red-Black Tree (GeekForGeeks)</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6"/>
              </a:rPr>
              <a:t>Applications, Advantages and Disadvantages of Red-Black Tree (GeekForGeeks) </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7"/>
              </a:rPr>
              <a:t>2009 Introduction to Algorithms Third Editon</a:t>
            </a:r>
            <a:endParaRPr lang="en-US" sz="1200">
              <a:solidFill>
                <a:schemeClr val="dk1"/>
              </a:solidFill>
              <a:latin typeface="Nunito" pitchFamily="2" charset="-93"/>
              <a:hlinkClick r:id="rId8"/>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8"/>
              </a:rPr>
              <a:t>Applications of Red-Black Trees</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0"/>
              </a:rPr>
              <a:t>How TreeMap Works Internally in Java</a:t>
            </a:r>
            <a:endParaRPr lang="en-US" sz="1200">
              <a:solidFill>
                <a:schemeClr val="dk1"/>
              </a:solidFill>
              <a:latin typeface="Nunito" pitchFamily="2" charset="-93"/>
              <a:hlinkClick r:id="rId9"/>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9"/>
              </a:rPr>
              <a:t>How TreeSet Works Internally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1"/>
              </a:rPr>
              <a:t>The Java HashMap Under the Hood</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12"/>
              </a:rPr>
              <a:t>Internal Working of HashMap in Java</a:t>
            </a:r>
            <a:endParaRPr lang="en-US" sz="1200">
              <a:solidFill>
                <a:schemeClr val="dk1"/>
              </a:solidFill>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en-US" sz="1200">
                <a:latin typeface="Nunito" pitchFamily="2" charset="-93"/>
                <a:hlinkClick r:id="rId13"/>
              </a:rPr>
              <a:t>cppreference.com - std::set</a:t>
            </a:r>
            <a:endParaRPr lang="en-US" sz="1200">
              <a:latin typeface="Nunito" pitchFamily="2" charset="-93"/>
            </a:endParaRPr>
          </a:p>
          <a:p>
            <a:pPr marL="228600" lvl="0" indent="-190500" algn="l" rtl="0">
              <a:lnSpc>
                <a:spcPct val="150000"/>
              </a:lnSpc>
              <a:spcBef>
                <a:spcPts val="0"/>
              </a:spcBef>
              <a:spcAft>
                <a:spcPts val="0"/>
              </a:spcAft>
              <a:buClr>
                <a:schemeClr val="accent1"/>
              </a:buClr>
              <a:buSzPts val="1200"/>
              <a:buChar char="●"/>
            </a:pPr>
            <a:r>
              <a:rPr lang="vi-VN" sz="1200">
                <a:solidFill>
                  <a:schemeClr val="dk1"/>
                </a:solidFill>
                <a:latin typeface="Nunito" pitchFamily="2" charset="-93"/>
                <a:hlinkClick r:id="rId14"/>
              </a:rPr>
              <a:t>Left-leaning red–black tree</a:t>
            </a:r>
            <a:endParaRPr lang="vi-VN" sz="1200">
              <a:solidFill>
                <a:schemeClr val="dk1"/>
              </a:solidFill>
              <a:latin typeface="Nunito" pitchFamily="2" charset="-93"/>
            </a:endParaRPr>
          </a:p>
        </p:txBody>
      </p:sp>
      <p:sp>
        <p:nvSpPr>
          <p:cNvPr id="4222" name="Google Shape;4222;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NGUỒN THAM KHẢO</a:t>
            </a:r>
            <a:endParaRPr/>
          </a:p>
        </p:txBody>
      </p:sp>
      <p:sp>
        <p:nvSpPr>
          <p:cNvPr id="4223" name="Google Shape;4223;p65"/>
          <p:cNvSpPr/>
          <p:nvPr/>
        </p:nvSpPr>
        <p:spPr>
          <a:xfrm>
            <a:off x="5978000" y="3978225"/>
            <a:ext cx="2392500" cy="4626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5"/>
          <p:cNvGrpSpPr/>
          <p:nvPr/>
        </p:nvGrpSpPr>
        <p:grpSpPr>
          <a:xfrm>
            <a:off x="6425344" y="2874194"/>
            <a:ext cx="2280005" cy="1691059"/>
            <a:chOff x="3790320" y="631277"/>
            <a:chExt cx="4717578" cy="3498984"/>
          </a:xfrm>
        </p:grpSpPr>
        <p:sp>
          <p:nvSpPr>
            <p:cNvPr id="4225" name="Google Shape;4225;p65"/>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CFF2C481-5925-53B4-2B17-4C7F6CD246D9}"/>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121</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4220"/>
        <p:cNvGrpSpPr/>
        <p:nvPr/>
      </p:nvGrpSpPr>
      <p:grpSpPr>
        <a:xfrm>
          <a:off x="0" y="0"/>
          <a:ext cx="0" cy="0"/>
          <a:chOff x="0" y="0"/>
          <a:chExt cx="0" cy="0"/>
        </a:xfrm>
      </p:grpSpPr>
      <p:sp>
        <p:nvSpPr>
          <p:cNvPr id="4221" name="Google Shape;4221;p65"/>
          <p:cNvSpPr txBox="1">
            <a:spLocks noGrp="1"/>
          </p:cNvSpPr>
          <p:nvPr>
            <p:ph type="body" idx="1"/>
          </p:nvPr>
        </p:nvSpPr>
        <p:spPr>
          <a:xfrm>
            <a:off x="501003" y="1093925"/>
            <a:ext cx="8033397" cy="3737275"/>
          </a:xfrm>
          <a:prstGeom prst="rect">
            <a:avLst/>
          </a:prstGeom>
        </p:spPr>
        <p:txBody>
          <a:bodyPr spcFirstLastPara="1" wrap="square" lIns="91425" tIns="91425" rIns="91425" bIns="91425" anchor="t" anchorCtr="0">
            <a:noAutofit/>
          </a:bodyPr>
          <a:lstStyle/>
          <a:p>
            <a:pPr marL="0" lvl="0" indent="0" algn="l" rtl="0">
              <a:spcBef>
                <a:spcPts val="300"/>
              </a:spcBef>
              <a:spcAft>
                <a:spcPts val="0"/>
              </a:spcAft>
              <a:buNone/>
            </a:pPr>
            <a:r>
              <a:rPr lang="vi-VN" sz="1400" b="1">
                <a:solidFill>
                  <a:schemeClr val="dk1"/>
                </a:solidFill>
                <a:latin typeface="Montserrat"/>
                <a:ea typeface="Montserrat"/>
                <a:cs typeface="Montserrat"/>
                <a:sym typeface="Montserrat"/>
              </a:rPr>
              <a:t>Tài liệu</a:t>
            </a:r>
          </a:p>
          <a:p>
            <a:pPr marL="228600" lvl="0" indent="-190500" algn="l" rtl="0">
              <a:lnSpc>
                <a:spcPct val="150000"/>
              </a:lnSpc>
              <a:spcBef>
                <a:spcPts val="0"/>
              </a:spcBef>
              <a:spcAft>
                <a:spcPts val="0"/>
              </a:spcAft>
              <a:buClr>
                <a:schemeClr val="accent1"/>
              </a:buClr>
              <a:buSzPts val="1200"/>
              <a:buChar char="●"/>
            </a:pPr>
            <a:r>
              <a:rPr lang="en-US" sz="1200">
                <a:solidFill>
                  <a:schemeClr val="dk1"/>
                </a:solidFill>
                <a:latin typeface="Nunito" pitchFamily="2" charset="-93"/>
                <a:hlinkClick r:id="rId3"/>
              </a:rPr>
              <a:t>Left Leaning Red Black Tree (Insertion)</a:t>
            </a:r>
            <a:endParaRPr lang="en-US" sz="1200">
              <a:solidFill>
                <a:schemeClr val="dk1"/>
              </a:solidFill>
              <a:latin typeface="Nunito" pitchFamily="2" charset="-93"/>
            </a:endParaRPr>
          </a:p>
          <a:p>
            <a:pPr marL="38100" lvl="0" indent="0" algn="l" rtl="0">
              <a:lnSpc>
                <a:spcPct val="150000"/>
              </a:lnSpc>
              <a:spcBef>
                <a:spcPts val="0"/>
              </a:spcBef>
              <a:spcAft>
                <a:spcPts val="0"/>
              </a:spcAft>
              <a:buClr>
                <a:schemeClr val="accent1"/>
              </a:buClr>
              <a:buSzPts val="1200"/>
              <a:buNone/>
            </a:pPr>
            <a:endParaRPr lang="en-US" sz="1200">
              <a:solidFill>
                <a:schemeClr val="dk1"/>
              </a:solidFill>
              <a:latin typeface="Nunito" pitchFamily="2" charset="-93"/>
            </a:endParaRPr>
          </a:p>
          <a:p>
            <a:pPr marL="38100" indent="0">
              <a:lnSpc>
                <a:spcPct val="150000"/>
              </a:lnSpc>
              <a:buClr>
                <a:schemeClr val="accent1"/>
              </a:buClr>
              <a:buSzPts val="1200"/>
              <a:buNone/>
            </a:pPr>
            <a:r>
              <a:rPr lang="vi-VN" sz="1400" b="1">
                <a:solidFill>
                  <a:schemeClr val="dk1"/>
                </a:solidFill>
                <a:latin typeface="Montserrat"/>
                <a:ea typeface="Montserrat"/>
                <a:cs typeface="Montserrat"/>
                <a:sym typeface="Montserrat"/>
              </a:rPr>
              <a:t>Video</a:t>
            </a:r>
          </a:p>
          <a:p>
            <a:pPr marL="323850" indent="-285750">
              <a:lnSpc>
                <a:spcPct val="150000"/>
              </a:lnSpc>
              <a:buClr>
                <a:schemeClr val="accent1"/>
              </a:buClr>
              <a:buSzPct val="90000"/>
              <a:buFont typeface="Arial" panose="020B0604020202020204" pitchFamily="34" charset="0"/>
              <a:buChar char="•"/>
            </a:pPr>
            <a:r>
              <a:rPr lang="en-US" sz="1200">
                <a:solidFill>
                  <a:schemeClr val="dk1"/>
                </a:solidFill>
                <a:latin typeface="Nunito" pitchFamily="2" charset="-93"/>
                <a:ea typeface="Montserrat"/>
                <a:cs typeface="Montserrat"/>
                <a:sym typeface="Montserrat"/>
                <a:hlinkClick r:id="rId4"/>
              </a:rPr>
              <a:t>Red-black trees in 5 minutes — Insertions (strategy)</a:t>
            </a:r>
            <a:endParaRPr lang="en-US" sz="1200">
              <a:solidFill>
                <a:schemeClr val="dk1"/>
              </a:solidFill>
              <a:latin typeface="Nunito" pitchFamily="2" charset="-93"/>
              <a:ea typeface="Montserrat"/>
              <a:cs typeface="Montserrat"/>
              <a:sym typeface="Montserrat"/>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5"/>
              </a:rPr>
              <a:t>Red-black trees in 5 minutes — Insertions (examples)</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6"/>
              </a:rPr>
              <a:t>Red-black trees in 8 minutes — Deletions</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r>
              <a:rPr lang="en-US" sz="1200">
                <a:solidFill>
                  <a:schemeClr val="dk1"/>
                </a:solidFill>
                <a:latin typeface="Nunito" pitchFamily="2" charset="-93"/>
                <a:hlinkClick r:id="rId7"/>
              </a:rPr>
              <a:t>Red-black trees in 6 minutes — Delete Fixes</a:t>
            </a:r>
            <a:endParaRPr lang="vi-VN" sz="1200">
              <a:solidFill>
                <a:schemeClr val="dk1"/>
              </a:solidFill>
              <a:latin typeface="Nunito" pitchFamily="2" charset="-93"/>
            </a:endParaRPr>
          </a:p>
          <a:p>
            <a:pPr marL="38100" indent="0">
              <a:lnSpc>
                <a:spcPct val="150000"/>
              </a:lnSpc>
              <a:buClr>
                <a:schemeClr val="accent1"/>
              </a:buClr>
              <a:buSzPts val="1200"/>
              <a:buNone/>
            </a:pPr>
            <a:endParaRPr lang="vi-VN" sz="1200" b="1">
              <a:solidFill>
                <a:schemeClr val="dk1"/>
              </a:solidFill>
              <a:latin typeface="Montserrat"/>
              <a:ea typeface="Montserrat"/>
              <a:cs typeface="Montserrat"/>
              <a:sym typeface="Montserrat"/>
            </a:endParaRPr>
          </a:p>
          <a:p>
            <a:pPr marL="38100" indent="0">
              <a:lnSpc>
                <a:spcPct val="150000"/>
              </a:lnSpc>
              <a:buClr>
                <a:schemeClr val="accent1"/>
              </a:buClr>
              <a:buSzPts val="1200"/>
              <a:buNone/>
            </a:pPr>
            <a:r>
              <a:rPr lang="vi-VN" sz="1200" b="1">
                <a:solidFill>
                  <a:schemeClr val="dk1"/>
                </a:solidFill>
                <a:latin typeface="Montserrat"/>
                <a:ea typeface="Montserrat"/>
                <a:cs typeface="Montserrat"/>
                <a:sym typeface="Montserrat"/>
              </a:rPr>
              <a:t>Tham khảo vẽ cây đỏ - đen</a:t>
            </a:r>
          </a:p>
          <a:p>
            <a:pPr marL="323850" indent="-285750">
              <a:lnSpc>
                <a:spcPct val="150000"/>
              </a:lnSpc>
              <a:buClr>
                <a:schemeClr val="accent1"/>
              </a:buClr>
              <a:buSzPts val="1200"/>
              <a:buFont typeface="Arial" panose="020B0604020202020204" pitchFamily="34" charset="0"/>
              <a:buChar char="•"/>
            </a:pPr>
            <a:r>
              <a:rPr lang="vi-VN" sz="1200">
                <a:solidFill>
                  <a:schemeClr val="dk1"/>
                </a:solidFill>
                <a:latin typeface="Nunito" pitchFamily="2" charset="-93"/>
                <a:hlinkClick r:id="rId8"/>
              </a:rPr>
              <a:t>Red – Black Tree Visualization</a:t>
            </a:r>
            <a:endParaRPr lang="en-US" sz="1200">
              <a:solidFill>
                <a:schemeClr val="dk1"/>
              </a:solidFill>
              <a:latin typeface="Nunito" pitchFamily="2" charset="-93"/>
            </a:endParaRPr>
          </a:p>
          <a:p>
            <a:pPr marL="323850" indent="-285750">
              <a:lnSpc>
                <a:spcPct val="150000"/>
              </a:lnSpc>
              <a:buClr>
                <a:schemeClr val="accent1"/>
              </a:buClr>
              <a:buSzPts val="1200"/>
              <a:buFont typeface="Arial" panose="020B0604020202020204" pitchFamily="34" charset="0"/>
              <a:buChar char="•"/>
            </a:pPr>
            <a:endParaRPr lang="en-US" sz="1200">
              <a:solidFill>
                <a:schemeClr val="dk1"/>
              </a:solidFill>
              <a:latin typeface="Nunito" pitchFamily="2" charset="-93"/>
            </a:endParaRPr>
          </a:p>
        </p:txBody>
      </p:sp>
      <p:sp>
        <p:nvSpPr>
          <p:cNvPr id="4222" name="Google Shape;4222;p65"/>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NGUỒN THAM KHẢO</a:t>
            </a:r>
            <a:endParaRPr/>
          </a:p>
        </p:txBody>
      </p:sp>
      <p:sp>
        <p:nvSpPr>
          <p:cNvPr id="4223" name="Google Shape;4223;p65"/>
          <p:cNvSpPr/>
          <p:nvPr/>
        </p:nvSpPr>
        <p:spPr>
          <a:xfrm>
            <a:off x="5978000" y="3978225"/>
            <a:ext cx="2392500" cy="4626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24" name="Google Shape;4224;p65"/>
          <p:cNvGrpSpPr/>
          <p:nvPr/>
        </p:nvGrpSpPr>
        <p:grpSpPr>
          <a:xfrm>
            <a:off x="6425344" y="2874194"/>
            <a:ext cx="2280005" cy="1691059"/>
            <a:chOff x="3790320" y="631277"/>
            <a:chExt cx="4717578" cy="3498984"/>
          </a:xfrm>
        </p:grpSpPr>
        <p:sp>
          <p:nvSpPr>
            <p:cNvPr id="4225" name="Google Shape;4225;p65"/>
            <p:cNvSpPr/>
            <p:nvPr/>
          </p:nvSpPr>
          <p:spPr>
            <a:xfrm>
              <a:off x="5441192" y="3349436"/>
              <a:ext cx="939711" cy="653123"/>
            </a:xfrm>
            <a:custGeom>
              <a:avLst/>
              <a:gdLst/>
              <a:ahLst/>
              <a:cxnLst/>
              <a:rect l="l" t="t" r="r" b="b"/>
              <a:pathLst>
                <a:path w="6594" h="4583" extrusionOk="0">
                  <a:moveTo>
                    <a:pt x="288" y="0"/>
                  </a:moveTo>
                  <a:cubicBezTo>
                    <a:pt x="131" y="0"/>
                    <a:pt x="0" y="110"/>
                    <a:pt x="0" y="262"/>
                  </a:cubicBezTo>
                  <a:lnTo>
                    <a:pt x="0" y="4300"/>
                  </a:lnTo>
                  <a:cubicBezTo>
                    <a:pt x="0" y="4452"/>
                    <a:pt x="131" y="4583"/>
                    <a:pt x="288" y="4583"/>
                  </a:cubicBezTo>
                  <a:lnTo>
                    <a:pt x="6332" y="4583"/>
                  </a:lnTo>
                  <a:cubicBezTo>
                    <a:pt x="6484" y="4583"/>
                    <a:pt x="6594" y="4452"/>
                    <a:pt x="6594" y="4300"/>
                  </a:cubicBezTo>
                  <a:lnTo>
                    <a:pt x="6594" y="262"/>
                  </a:lnTo>
                  <a:cubicBezTo>
                    <a:pt x="6594" y="110"/>
                    <a:pt x="6484" y="0"/>
                    <a:pt x="63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65"/>
            <p:cNvSpPr/>
            <p:nvPr/>
          </p:nvSpPr>
          <p:spPr>
            <a:xfrm>
              <a:off x="5435206" y="3339745"/>
              <a:ext cx="954674" cy="668799"/>
            </a:xfrm>
            <a:custGeom>
              <a:avLst/>
              <a:gdLst/>
              <a:ahLst/>
              <a:cxnLst/>
              <a:rect l="l" t="t" r="r" b="b"/>
              <a:pathLst>
                <a:path w="6699" h="4693" extrusionOk="0">
                  <a:moveTo>
                    <a:pt x="6374" y="110"/>
                  </a:moveTo>
                  <a:cubicBezTo>
                    <a:pt x="6484" y="110"/>
                    <a:pt x="6588" y="220"/>
                    <a:pt x="6588" y="330"/>
                  </a:cubicBezTo>
                  <a:lnTo>
                    <a:pt x="6588" y="4368"/>
                  </a:lnTo>
                  <a:cubicBezTo>
                    <a:pt x="6588" y="4499"/>
                    <a:pt x="6484" y="4583"/>
                    <a:pt x="6374" y="4583"/>
                  </a:cubicBezTo>
                  <a:lnTo>
                    <a:pt x="330" y="4583"/>
                  </a:lnTo>
                  <a:cubicBezTo>
                    <a:pt x="199" y="4583"/>
                    <a:pt x="110" y="4499"/>
                    <a:pt x="110" y="4368"/>
                  </a:cubicBezTo>
                  <a:lnTo>
                    <a:pt x="110" y="330"/>
                  </a:lnTo>
                  <a:cubicBezTo>
                    <a:pt x="110" y="220"/>
                    <a:pt x="199" y="110"/>
                    <a:pt x="330" y="110"/>
                  </a:cubicBezTo>
                  <a:close/>
                  <a:moveTo>
                    <a:pt x="330" y="0"/>
                  </a:moveTo>
                  <a:cubicBezTo>
                    <a:pt x="152" y="0"/>
                    <a:pt x="0" y="157"/>
                    <a:pt x="0" y="330"/>
                  </a:cubicBezTo>
                  <a:lnTo>
                    <a:pt x="0" y="4368"/>
                  </a:lnTo>
                  <a:cubicBezTo>
                    <a:pt x="0" y="4541"/>
                    <a:pt x="152" y="4693"/>
                    <a:pt x="330" y="4693"/>
                  </a:cubicBezTo>
                  <a:lnTo>
                    <a:pt x="6374" y="4693"/>
                  </a:lnTo>
                  <a:cubicBezTo>
                    <a:pt x="6547" y="4693"/>
                    <a:pt x="6698" y="4541"/>
                    <a:pt x="6698" y="4368"/>
                  </a:cubicBezTo>
                  <a:lnTo>
                    <a:pt x="6698" y="330"/>
                  </a:lnTo>
                  <a:cubicBezTo>
                    <a:pt x="6698" y="157"/>
                    <a:pt x="6547" y="0"/>
                    <a:pt x="637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5"/>
            <p:cNvSpPr/>
            <p:nvPr/>
          </p:nvSpPr>
          <p:spPr>
            <a:xfrm>
              <a:off x="5357537" y="3843531"/>
              <a:ext cx="1107018" cy="277039"/>
            </a:xfrm>
            <a:custGeom>
              <a:avLst/>
              <a:gdLst/>
              <a:ahLst/>
              <a:cxnLst/>
              <a:rect l="l" t="t" r="r" b="b"/>
              <a:pathLst>
                <a:path w="7768" h="1944" extrusionOk="0">
                  <a:moveTo>
                    <a:pt x="284" y="0"/>
                  </a:moveTo>
                  <a:cubicBezTo>
                    <a:pt x="132" y="0"/>
                    <a:pt x="1" y="110"/>
                    <a:pt x="1" y="262"/>
                  </a:cubicBezTo>
                  <a:lnTo>
                    <a:pt x="1" y="1681"/>
                  </a:lnTo>
                  <a:cubicBezTo>
                    <a:pt x="1" y="1833"/>
                    <a:pt x="132" y="1943"/>
                    <a:pt x="284" y="1943"/>
                  </a:cubicBezTo>
                  <a:lnTo>
                    <a:pt x="7505" y="1943"/>
                  </a:lnTo>
                  <a:cubicBezTo>
                    <a:pt x="7657" y="1943"/>
                    <a:pt x="7767" y="1833"/>
                    <a:pt x="7767" y="1681"/>
                  </a:cubicBezTo>
                  <a:lnTo>
                    <a:pt x="7767" y="262"/>
                  </a:lnTo>
                  <a:cubicBezTo>
                    <a:pt x="7767" y="110"/>
                    <a:pt x="7657" y="0"/>
                    <a:pt x="750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65"/>
            <p:cNvSpPr/>
            <p:nvPr/>
          </p:nvSpPr>
          <p:spPr>
            <a:xfrm>
              <a:off x="5351551" y="3834552"/>
              <a:ext cx="1122694" cy="295708"/>
            </a:xfrm>
            <a:custGeom>
              <a:avLst/>
              <a:gdLst/>
              <a:ahLst/>
              <a:cxnLst/>
              <a:rect l="l" t="t" r="r" b="b"/>
              <a:pathLst>
                <a:path w="7878" h="2075" extrusionOk="0">
                  <a:moveTo>
                    <a:pt x="7547" y="110"/>
                  </a:moveTo>
                  <a:cubicBezTo>
                    <a:pt x="7657" y="110"/>
                    <a:pt x="7767" y="220"/>
                    <a:pt x="7767" y="325"/>
                  </a:cubicBezTo>
                  <a:lnTo>
                    <a:pt x="7767" y="1744"/>
                  </a:lnTo>
                  <a:cubicBezTo>
                    <a:pt x="7767" y="1854"/>
                    <a:pt x="7657" y="1964"/>
                    <a:pt x="7547" y="1964"/>
                  </a:cubicBezTo>
                  <a:lnTo>
                    <a:pt x="326" y="1964"/>
                  </a:lnTo>
                  <a:cubicBezTo>
                    <a:pt x="195" y="1964"/>
                    <a:pt x="106" y="1854"/>
                    <a:pt x="106" y="1744"/>
                  </a:cubicBezTo>
                  <a:lnTo>
                    <a:pt x="106" y="325"/>
                  </a:lnTo>
                  <a:cubicBezTo>
                    <a:pt x="106" y="220"/>
                    <a:pt x="195" y="110"/>
                    <a:pt x="326" y="110"/>
                  </a:cubicBezTo>
                  <a:close/>
                  <a:moveTo>
                    <a:pt x="326" y="0"/>
                  </a:moveTo>
                  <a:cubicBezTo>
                    <a:pt x="153" y="0"/>
                    <a:pt x="1" y="152"/>
                    <a:pt x="1" y="325"/>
                  </a:cubicBezTo>
                  <a:lnTo>
                    <a:pt x="1" y="1744"/>
                  </a:lnTo>
                  <a:cubicBezTo>
                    <a:pt x="1" y="1922"/>
                    <a:pt x="153" y="2074"/>
                    <a:pt x="326" y="2074"/>
                  </a:cubicBezTo>
                  <a:lnTo>
                    <a:pt x="7547" y="2074"/>
                  </a:lnTo>
                  <a:cubicBezTo>
                    <a:pt x="7725" y="2074"/>
                    <a:pt x="7877" y="1922"/>
                    <a:pt x="7877" y="1744"/>
                  </a:cubicBezTo>
                  <a:lnTo>
                    <a:pt x="7877" y="325"/>
                  </a:lnTo>
                  <a:cubicBezTo>
                    <a:pt x="7877" y="152"/>
                    <a:pt x="7725" y="0"/>
                    <a:pt x="75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5"/>
            <p:cNvSpPr/>
            <p:nvPr/>
          </p:nvSpPr>
          <p:spPr>
            <a:xfrm>
              <a:off x="3799298" y="820820"/>
              <a:ext cx="4226419" cy="2630877"/>
            </a:xfrm>
            <a:custGeom>
              <a:avLst/>
              <a:gdLst/>
              <a:ahLst/>
              <a:cxnLst/>
              <a:rect l="l" t="t" r="r" b="b"/>
              <a:pathLst>
                <a:path w="29657" h="18461" extrusionOk="0">
                  <a:moveTo>
                    <a:pt x="1356" y="1"/>
                  </a:moveTo>
                  <a:cubicBezTo>
                    <a:pt x="613" y="1"/>
                    <a:pt x="0" y="593"/>
                    <a:pt x="0" y="1357"/>
                  </a:cubicBezTo>
                  <a:lnTo>
                    <a:pt x="0" y="17089"/>
                  </a:lnTo>
                  <a:cubicBezTo>
                    <a:pt x="0" y="17853"/>
                    <a:pt x="613" y="18461"/>
                    <a:pt x="1356" y="18461"/>
                  </a:cubicBezTo>
                  <a:lnTo>
                    <a:pt x="28279" y="18461"/>
                  </a:lnTo>
                  <a:cubicBezTo>
                    <a:pt x="29044" y="18461"/>
                    <a:pt x="29657" y="17853"/>
                    <a:pt x="29657" y="17089"/>
                  </a:cubicBezTo>
                  <a:lnTo>
                    <a:pt x="29657" y="1357"/>
                  </a:lnTo>
                  <a:cubicBezTo>
                    <a:pt x="29657" y="593"/>
                    <a:pt x="29044" y="1"/>
                    <a:pt x="282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65"/>
            <p:cNvSpPr/>
            <p:nvPr/>
          </p:nvSpPr>
          <p:spPr>
            <a:xfrm>
              <a:off x="3790320" y="811841"/>
              <a:ext cx="4244375" cy="2646553"/>
            </a:xfrm>
            <a:custGeom>
              <a:avLst/>
              <a:gdLst/>
              <a:ahLst/>
              <a:cxnLst/>
              <a:rect l="l" t="t" r="r" b="b"/>
              <a:pathLst>
                <a:path w="29783" h="18571" extrusionOk="0">
                  <a:moveTo>
                    <a:pt x="28342" y="111"/>
                  </a:moveTo>
                  <a:cubicBezTo>
                    <a:pt x="29086" y="111"/>
                    <a:pt x="29652" y="697"/>
                    <a:pt x="29652" y="1420"/>
                  </a:cubicBezTo>
                  <a:lnTo>
                    <a:pt x="29652" y="17152"/>
                  </a:lnTo>
                  <a:cubicBezTo>
                    <a:pt x="29652" y="17869"/>
                    <a:pt x="29086" y="18461"/>
                    <a:pt x="28342" y="18461"/>
                  </a:cubicBezTo>
                  <a:lnTo>
                    <a:pt x="1419" y="18461"/>
                  </a:lnTo>
                  <a:cubicBezTo>
                    <a:pt x="697" y="18461"/>
                    <a:pt x="110" y="17869"/>
                    <a:pt x="110" y="17152"/>
                  </a:cubicBezTo>
                  <a:lnTo>
                    <a:pt x="110" y="1420"/>
                  </a:lnTo>
                  <a:cubicBezTo>
                    <a:pt x="110" y="697"/>
                    <a:pt x="697" y="111"/>
                    <a:pt x="1419" y="111"/>
                  </a:cubicBezTo>
                  <a:close/>
                  <a:moveTo>
                    <a:pt x="1419" y="1"/>
                  </a:moveTo>
                  <a:cubicBezTo>
                    <a:pt x="634" y="1"/>
                    <a:pt x="0" y="635"/>
                    <a:pt x="0" y="1420"/>
                  </a:cubicBezTo>
                  <a:lnTo>
                    <a:pt x="0" y="17152"/>
                  </a:lnTo>
                  <a:cubicBezTo>
                    <a:pt x="0" y="17937"/>
                    <a:pt x="634" y="18571"/>
                    <a:pt x="1419" y="18571"/>
                  </a:cubicBezTo>
                  <a:lnTo>
                    <a:pt x="28342" y="18571"/>
                  </a:lnTo>
                  <a:cubicBezTo>
                    <a:pt x="29128" y="18571"/>
                    <a:pt x="29782" y="17937"/>
                    <a:pt x="29782" y="17152"/>
                  </a:cubicBezTo>
                  <a:lnTo>
                    <a:pt x="29782" y="1420"/>
                  </a:lnTo>
                  <a:cubicBezTo>
                    <a:pt x="29782" y="635"/>
                    <a:pt x="29128" y="1"/>
                    <a:pt x="283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65"/>
            <p:cNvSpPr/>
            <p:nvPr/>
          </p:nvSpPr>
          <p:spPr>
            <a:xfrm>
              <a:off x="3961193" y="955210"/>
              <a:ext cx="3899644" cy="2359966"/>
            </a:xfrm>
            <a:custGeom>
              <a:avLst/>
              <a:gdLst/>
              <a:ahLst/>
              <a:cxnLst/>
              <a:rect l="l" t="t" r="r" b="b"/>
              <a:pathLst>
                <a:path w="27364" h="16560" extrusionOk="0">
                  <a:moveTo>
                    <a:pt x="1268" y="0"/>
                  </a:moveTo>
                  <a:cubicBezTo>
                    <a:pt x="566" y="0"/>
                    <a:pt x="1" y="566"/>
                    <a:pt x="1" y="1262"/>
                  </a:cubicBezTo>
                  <a:lnTo>
                    <a:pt x="1" y="15292"/>
                  </a:lnTo>
                  <a:cubicBezTo>
                    <a:pt x="1" y="15994"/>
                    <a:pt x="566" y="16560"/>
                    <a:pt x="1268" y="16560"/>
                  </a:cubicBezTo>
                  <a:lnTo>
                    <a:pt x="26096" y="16560"/>
                  </a:lnTo>
                  <a:cubicBezTo>
                    <a:pt x="26798" y="16560"/>
                    <a:pt x="27363" y="15994"/>
                    <a:pt x="27363" y="15292"/>
                  </a:cubicBezTo>
                  <a:lnTo>
                    <a:pt x="27363" y="1262"/>
                  </a:lnTo>
                  <a:cubicBezTo>
                    <a:pt x="27363" y="566"/>
                    <a:pt x="26798" y="0"/>
                    <a:pt x="260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5"/>
            <p:cNvSpPr/>
            <p:nvPr/>
          </p:nvSpPr>
          <p:spPr>
            <a:xfrm>
              <a:off x="3955208" y="945519"/>
              <a:ext cx="3915320" cy="2379347"/>
            </a:xfrm>
            <a:custGeom>
              <a:avLst/>
              <a:gdLst/>
              <a:ahLst/>
              <a:cxnLst/>
              <a:rect l="l" t="t" r="r" b="b"/>
              <a:pathLst>
                <a:path w="27474" h="16696" extrusionOk="0">
                  <a:moveTo>
                    <a:pt x="26138" y="110"/>
                  </a:moveTo>
                  <a:cubicBezTo>
                    <a:pt x="26819" y="110"/>
                    <a:pt x="27363" y="655"/>
                    <a:pt x="27363" y="1330"/>
                  </a:cubicBezTo>
                  <a:lnTo>
                    <a:pt x="27363" y="15360"/>
                  </a:lnTo>
                  <a:cubicBezTo>
                    <a:pt x="27363" y="16041"/>
                    <a:pt x="26819" y="16586"/>
                    <a:pt x="26138" y="16586"/>
                  </a:cubicBezTo>
                  <a:lnTo>
                    <a:pt x="1310" y="16586"/>
                  </a:lnTo>
                  <a:cubicBezTo>
                    <a:pt x="655" y="16586"/>
                    <a:pt x="111" y="16041"/>
                    <a:pt x="111" y="15360"/>
                  </a:cubicBezTo>
                  <a:lnTo>
                    <a:pt x="111" y="1330"/>
                  </a:lnTo>
                  <a:cubicBezTo>
                    <a:pt x="111" y="655"/>
                    <a:pt x="655" y="110"/>
                    <a:pt x="1310" y="110"/>
                  </a:cubicBezTo>
                  <a:close/>
                  <a:moveTo>
                    <a:pt x="1310" y="0"/>
                  </a:moveTo>
                  <a:cubicBezTo>
                    <a:pt x="587" y="0"/>
                    <a:pt x="1" y="592"/>
                    <a:pt x="1" y="1330"/>
                  </a:cubicBezTo>
                  <a:lnTo>
                    <a:pt x="1" y="15360"/>
                  </a:lnTo>
                  <a:cubicBezTo>
                    <a:pt x="1" y="16104"/>
                    <a:pt x="587" y="16696"/>
                    <a:pt x="1310" y="16696"/>
                  </a:cubicBezTo>
                  <a:lnTo>
                    <a:pt x="26138" y="16696"/>
                  </a:lnTo>
                  <a:cubicBezTo>
                    <a:pt x="26882" y="16696"/>
                    <a:pt x="27473" y="16104"/>
                    <a:pt x="27473" y="15360"/>
                  </a:cubicBezTo>
                  <a:lnTo>
                    <a:pt x="27473" y="1330"/>
                  </a:lnTo>
                  <a:cubicBezTo>
                    <a:pt x="27473" y="592"/>
                    <a:pt x="26882" y="0"/>
                    <a:pt x="2613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65"/>
            <p:cNvSpPr/>
            <p:nvPr/>
          </p:nvSpPr>
          <p:spPr>
            <a:xfrm>
              <a:off x="5948681" y="1057392"/>
              <a:ext cx="1818855" cy="2142923"/>
            </a:xfrm>
            <a:custGeom>
              <a:avLst/>
              <a:gdLst/>
              <a:ahLst/>
              <a:cxnLst/>
              <a:rect l="l" t="t" r="r" b="b"/>
              <a:pathLst>
                <a:path w="12763" h="15037" extrusionOk="0">
                  <a:moveTo>
                    <a:pt x="262" y="1"/>
                  </a:moveTo>
                  <a:cubicBezTo>
                    <a:pt x="105" y="1"/>
                    <a:pt x="0" y="132"/>
                    <a:pt x="0" y="284"/>
                  </a:cubicBezTo>
                  <a:lnTo>
                    <a:pt x="0" y="14753"/>
                  </a:lnTo>
                  <a:cubicBezTo>
                    <a:pt x="0" y="14905"/>
                    <a:pt x="105" y="15036"/>
                    <a:pt x="262" y="15036"/>
                  </a:cubicBezTo>
                  <a:lnTo>
                    <a:pt x="12501" y="15036"/>
                  </a:lnTo>
                  <a:cubicBezTo>
                    <a:pt x="12653" y="15036"/>
                    <a:pt x="12763" y="14905"/>
                    <a:pt x="12763" y="14753"/>
                  </a:cubicBezTo>
                  <a:lnTo>
                    <a:pt x="12763" y="284"/>
                  </a:lnTo>
                  <a:cubicBezTo>
                    <a:pt x="12763" y="132"/>
                    <a:pt x="12653" y="1"/>
                    <a:pt x="1250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65"/>
            <p:cNvSpPr/>
            <p:nvPr/>
          </p:nvSpPr>
          <p:spPr>
            <a:xfrm>
              <a:off x="6131526" y="1197768"/>
              <a:ext cx="1518159" cy="1050869"/>
            </a:xfrm>
            <a:custGeom>
              <a:avLst/>
              <a:gdLst/>
              <a:ahLst/>
              <a:cxnLst/>
              <a:rect l="l" t="t" r="r" b="b"/>
              <a:pathLst>
                <a:path w="10653" h="7374" extrusionOk="0">
                  <a:moveTo>
                    <a:pt x="262" y="0"/>
                  </a:moveTo>
                  <a:cubicBezTo>
                    <a:pt x="110" y="0"/>
                    <a:pt x="0" y="105"/>
                    <a:pt x="0" y="262"/>
                  </a:cubicBezTo>
                  <a:lnTo>
                    <a:pt x="0" y="7091"/>
                  </a:lnTo>
                  <a:cubicBezTo>
                    <a:pt x="0" y="7243"/>
                    <a:pt x="110" y="7374"/>
                    <a:pt x="262" y="7374"/>
                  </a:cubicBezTo>
                  <a:lnTo>
                    <a:pt x="10369" y="7374"/>
                  </a:lnTo>
                  <a:cubicBezTo>
                    <a:pt x="10521" y="7374"/>
                    <a:pt x="10652" y="7243"/>
                    <a:pt x="10652" y="7091"/>
                  </a:cubicBezTo>
                  <a:lnTo>
                    <a:pt x="10652" y="262"/>
                  </a:lnTo>
                  <a:cubicBezTo>
                    <a:pt x="10652" y="105"/>
                    <a:pt x="10521" y="0"/>
                    <a:pt x="1036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5"/>
            <p:cNvSpPr/>
            <p:nvPr/>
          </p:nvSpPr>
          <p:spPr>
            <a:xfrm>
              <a:off x="3805997" y="640968"/>
              <a:ext cx="2055422" cy="643433"/>
            </a:xfrm>
            <a:custGeom>
              <a:avLst/>
              <a:gdLst/>
              <a:ahLst/>
              <a:cxnLst/>
              <a:rect l="l" t="t" r="r" b="b"/>
              <a:pathLst>
                <a:path w="14423" h="4515" extrusionOk="0">
                  <a:moveTo>
                    <a:pt x="1550" y="1"/>
                  </a:moveTo>
                  <a:cubicBezTo>
                    <a:pt x="697" y="1"/>
                    <a:pt x="0" y="697"/>
                    <a:pt x="0" y="1551"/>
                  </a:cubicBezTo>
                  <a:lnTo>
                    <a:pt x="0" y="2965"/>
                  </a:lnTo>
                  <a:cubicBezTo>
                    <a:pt x="0" y="3839"/>
                    <a:pt x="697" y="4515"/>
                    <a:pt x="1550" y="4515"/>
                  </a:cubicBezTo>
                  <a:lnTo>
                    <a:pt x="12873" y="4515"/>
                  </a:lnTo>
                  <a:cubicBezTo>
                    <a:pt x="13747" y="4515"/>
                    <a:pt x="14423" y="3839"/>
                    <a:pt x="14423" y="2965"/>
                  </a:cubicBezTo>
                  <a:lnTo>
                    <a:pt x="14423" y="1551"/>
                  </a:lnTo>
                  <a:cubicBezTo>
                    <a:pt x="14423" y="697"/>
                    <a:pt x="13747" y="1"/>
                    <a:pt x="12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65"/>
            <p:cNvSpPr/>
            <p:nvPr/>
          </p:nvSpPr>
          <p:spPr>
            <a:xfrm>
              <a:off x="3799298" y="631277"/>
              <a:ext cx="2071098" cy="662814"/>
            </a:xfrm>
            <a:custGeom>
              <a:avLst/>
              <a:gdLst/>
              <a:ahLst/>
              <a:cxnLst/>
              <a:rect l="l" t="t" r="r" b="b"/>
              <a:pathLst>
                <a:path w="14533" h="4651" extrusionOk="0">
                  <a:moveTo>
                    <a:pt x="12920" y="111"/>
                  </a:moveTo>
                  <a:cubicBezTo>
                    <a:pt x="13747" y="111"/>
                    <a:pt x="14428" y="786"/>
                    <a:pt x="14428" y="1619"/>
                  </a:cubicBezTo>
                  <a:lnTo>
                    <a:pt x="14428" y="3033"/>
                  </a:lnTo>
                  <a:cubicBezTo>
                    <a:pt x="14428" y="3865"/>
                    <a:pt x="13747" y="4541"/>
                    <a:pt x="12920" y="4541"/>
                  </a:cubicBezTo>
                  <a:lnTo>
                    <a:pt x="1597" y="4541"/>
                  </a:lnTo>
                  <a:cubicBezTo>
                    <a:pt x="765" y="4541"/>
                    <a:pt x="110" y="3865"/>
                    <a:pt x="110" y="3033"/>
                  </a:cubicBezTo>
                  <a:lnTo>
                    <a:pt x="110" y="1619"/>
                  </a:lnTo>
                  <a:cubicBezTo>
                    <a:pt x="110" y="786"/>
                    <a:pt x="765" y="111"/>
                    <a:pt x="1597" y="111"/>
                  </a:cubicBezTo>
                  <a:close/>
                  <a:moveTo>
                    <a:pt x="1597" y="1"/>
                  </a:moveTo>
                  <a:cubicBezTo>
                    <a:pt x="723" y="1"/>
                    <a:pt x="0" y="723"/>
                    <a:pt x="0" y="1619"/>
                  </a:cubicBezTo>
                  <a:lnTo>
                    <a:pt x="0" y="3033"/>
                  </a:lnTo>
                  <a:cubicBezTo>
                    <a:pt x="0" y="3928"/>
                    <a:pt x="723" y="4651"/>
                    <a:pt x="1597" y="4651"/>
                  </a:cubicBezTo>
                  <a:lnTo>
                    <a:pt x="12920" y="4651"/>
                  </a:lnTo>
                  <a:cubicBezTo>
                    <a:pt x="13815" y="4651"/>
                    <a:pt x="14532" y="3928"/>
                    <a:pt x="14532" y="3033"/>
                  </a:cubicBezTo>
                  <a:lnTo>
                    <a:pt x="14532" y="1619"/>
                  </a:lnTo>
                  <a:cubicBezTo>
                    <a:pt x="14532" y="723"/>
                    <a:pt x="13815" y="1"/>
                    <a:pt x="1292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5"/>
            <p:cNvSpPr/>
            <p:nvPr/>
          </p:nvSpPr>
          <p:spPr>
            <a:xfrm>
              <a:off x="3873833" y="820820"/>
              <a:ext cx="1515166" cy="280032"/>
            </a:xfrm>
            <a:custGeom>
              <a:avLst/>
              <a:gdLst/>
              <a:ahLst/>
              <a:cxnLst/>
              <a:rect l="l" t="t" r="r" b="b"/>
              <a:pathLst>
                <a:path w="10632" h="1965" extrusionOk="0">
                  <a:moveTo>
                    <a:pt x="875" y="1"/>
                  </a:moveTo>
                  <a:cubicBezTo>
                    <a:pt x="394" y="1"/>
                    <a:pt x="1" y="441"/>
                    <a:pt x="1" y="943"/>
                  </a:cubicBezTo>
                  <a:lnTo>
                    <a:pt x="1" y="1027"/>
                  </a:lnTo>
                  <a:cubicBezTo>
                    <a:pt x="1" y="1551"/>
                    <a:pt x="394" y="1965"/>
                    <a:pt x="875" y="1965"/>
                  </a:cubicBezTo>
                  <a:lnTo>
                    <a:pt x="9757" y="1965"/>
                  </a:lnTo>
                  <a:cubicBezTo>
                    <a:pt x="10260" y="1965"/>
                    <a:pt x="10632" y="1551"/>
                    <a:pt x="10632" y="1027"/>
                  </a:cubicBezTo>
                  <a:lnTo>
                    <a:pt x="10632" y="943"/>
                  </a:lnTo>
                  <a:cubicBezTo>
                    <a:pt x="10632" y="441"/>
                    <a:pt x="10260" y="1"/>
                    <a:pt x="975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65"/>
            <p:cNvSpPr/>
            <p:nvPr/>
          </p:nvSpPr>
          <p:spPr>
            <a:xfrm>
              <a:off x="3867847" y="814834"/>
              <a:ext cx="1530130" cy="295708"/>
            </a:xfrm>
            <a:custGeom>
              <a:avLst/>
              <a:gdLst/>
              <a:ahLst/>
              <a:cxnLst/>
              <a:rect l="l" t="t" r="r" b="b"/>
              <a:pathLst>
                <a:path w="10737" h="2075" extrusionOk="0">
                  <a:moveTo>
                    <a:pt x="9799" y="111"/>
                  </a:moveTo>
                  <a:cubicBezTo>
                    <a:pt x="10255" y="111"/>
                    <a:pt x="10627" y="504"/>
                    <a:pt x="10627" y="985"/>
                  </a:cubicBezTo>
                  <a:lnTo>
                    <a:pt x="10627" y="1069"/>
                  </a:lnTo>
                  <a:cubicBezTo>
                    <a:pt x="10627" y="1572"/>
                    <a:pt x="10255" y="1965"/>
                    <a:pt x="9799" y="1965"/>
                  </a:cubicBezTo>
                  <a:lnTo>
                    <a:pt x="917" y="1965"/>
                  </a:lnTo>
                  <a:cubicBezTo>
                    <a:pt x="483" y="1965"/>
                    <a:pt x="111" y="1572"/>
                    <a:pt x="111" y="1069"/>
                  </a:cubicBezTo>
                  <a:lnTo>
                    <a:pt x="111" y="985"/>
                  </a:lnTo>
                  <a:cubicBezTo>
                    <a:pt x="111" y="504"/>
                    <a:pt x="483" y="111"/>
                    <a:pt x="917" y="111"/>
                  </a:cubicBezTo>
                  <a:close/>
                  <a:moveTo>
                    <a:pt x="917" y="1"/>
                  </a:moveTo>
                  <a:cubicBezTo>
                    <a:pt x="415" y="1"/>
                    <a:pt x="1" y="436"/>
                    <a:pt x="1" y="985"/>
                  </a:cubicBezTo>
                  <a:lnTo>
                    <a:pt x="1" y="1069"/>
                  </a:lnTo>
                  <a:cubicBezTo>
                    <a:pt x="1" y="1640"/>
                    <a:pt x="415" y="2075"/>
                    <a:pt x="917" y="2075"/>
                  </a:cubicBezTo>
                  <a:lnTo>
                    <a:pt x="9799" y="2075"/>
                  </a:lnTo>
                  <a:cubicBezTo>
                    <a:pt x="10323" y="2075"/>
                    <a:pt x="10737" y="1640"/>
                    <a:pt x="10737" y="1069"/>
                  </a:cubicBezTo>
                  <a:lnTo>
                    <a:pt x="10737" y="985"/>
                  </a:lnTo>
                  <a:cubicBezTo>
                    <a:pt x="10737" y="436"/>
                    <a:pt x="10323" y="1"/>
                    <a:pt x="9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65"/>
            <p:cNvSpPr/>
            <p:nvPr/>
          </p:nvSpPr>
          <p:spPr>
            <a:xfrm>
              <a:off x="4060525" y="1542508"/>
              <a:ext cx="1697864" cy="700294"/>
            </a:xfrm>
            <a:custGeom>
              <a:avLst/>
              <a:gdLst/>
              <a:ahLst/>
              <a:cxnLst/>
              <a:rect l="l" t="t" r="r" b="b"/>
              <a:pathLst>
                <a:path w="11914" h="4914" extrusionOk="0">
                  <a:moveTo>
                    <a:pt x="288" y="1"/>
                  </a:moveTo>
                  <a:cubicBezTo>
                    <a:pt x="131" y="1"/>
                    <a:pt x="0" y="132"/>
                    <a:pt x="0" y="284"/>
                  </a:cubicBezTo>
                  <a:lnTo>
                    <a:pt x="0" y="4651"/>
                  </a:lnTo>
                  <a:cubicBezTo>
                    <a:pt x="0" y="4803"/>
                    <a:pt x="131" y="4913"/>
                    <a:pt x="288" y="4913"/>
                  </a:cubicBezTo>
                  <a:lnTo>
                    <a:pt x="11631" y="4913"/>
                  </a:lnTo>
                  <a:cubicBezTo>
                    <a:pt x="11783" y="4913"/>
                    <a:pt x="11914" y="4803"/>
                    <a:pt x="11914" y="4651"/>
                  </a:cubicBezTo>
                  <a:lnTo>
                    <a:pt x="11914" y="284"/>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5"/>
            <p:cNvSpPr/>
            <p:nvPr/>
          </p:nvSpPr>
          <p:spPr>
            <a:xfrm>
              <a:off x="4051547" y="1533530"/>
              <a:ext cx="1716675" cy="718108"/>
            </a:xfrm>
            <a:custGeom>
              <a:avLst/>
              <a:gdLst/>
              <a:ahLst/>
              <a:cxnLst/>
              <a:rect l="l" t="t" r="r" b="b"/>
              <a:pathLst>
                <a:path w="12046" h="5039" extrusionOk="0">
                  <a:moveTo>
                    <a:pt x="11694" y="132"/>
                  </a:moveTo>
                  <a:cubicBezTo>
                    <a:pt x="11825" y="132"/>
                    <a:pt x="11935" y="216"/>
                    <a:pt x="11935" y="347"/>
                  </a:cubicBezTo>
                  <a:lnTo>
                    <a:pt x="11935" y="4714"/>
                  </a:lnTo>
                  <a:cubicBezTo>
                    <a:pt x="11935" y="4819"/>
                    <a:pt x="11825" y="4929"/>
                    <a:pt x="11694" y="4929"/>
                  </a:cubicBezTo>
                  <a:lnTo>
                    <a:pt x="351" y="4929"/>
                  </a:lnTo>
                  <a:cubicBezTo>
                    <a:pt x="220" y="4929"/>
                    <a:pt x="131" y="4819"/>
                    <a:pt x="131" y="4714"/>
                  </a:cubicBezTo>
                  <a:lnTo>
                    <a:pt x="131" y="347"/>
                  </a:lnTo>
                  <a:cubicBezTo>
                    <a:pt x="131" y="216"/>
                    <a:pt x="220" y="132"/>
                    <a:pt x="351" y="132"/>
                  </a:cubicBezTo>
                  <a:close/>
                  <a:moveTo>
                    <a:pt x="351" y="1"/>
                  </a:moveTo>
                  <a:cubicBezTo>
                    <a:pt x="152" y="1"/>
                    <a:pt x="0" y="153"/>
                    <a:pt x="0" y="347"/>
                  </a:cubicBezTo>
                  <a:lnTo>
                    <a:pt x="0" y="4714"/>
                  </a:lnTo>
                  <a:cubicBezTo>
                    <a:pt x="0" y="4887"/>
                    <a:pt x="152" y="5039"/>
                    <a:pt x="351" y="5039"/>
                  </a:cubicBezTo>
                  <a:lnTo>
                    <a:pt x="11694" y="5039"/>
                  </a:lnTo>
                  <a:cubicBezTo>
                    <a:pt x="11893" y="5039"/>
                    <a:pt x="12045" y="4887"/>
                    <a:pt x="12045" y="4714"/>
                  </a:cubicBezTo>
                  <a:lnTo>
                    <a:pt x="12045" y="347"/>
                  </a:lnTo>
                  <a:cubicBezTo>
                    <a:pt x="12045" y="153"/>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65"/>
            <p:cNvSpPr/>
            <p:nvPr/>
          </p:nvSpPr>
          <p:spPr>
            <a:xfrm>
              <a:off x="4060525" y="2335880"/>
              <a:ext cx="1697864" cy="699439"/>
            </a:xfrm>
            <a:custGeom>
              <a:avLst/>
              <a:gdLst/>
              <a:ahLst/>
              <a:cxnLst/>
              <a:rect l="l" t="t" r="r" b="b"/>
              <a:pathLst>
                <a:path w="11914" h="4908" extrusionOk="0">
                  <a:moveTo>
                    <a:pt x="288" y="1"/>
                  </a:moveTo>
                  <a:cubicBezTo>
                    <a:pt x="131" y="1"/>
                    <a:pt x="0" y="132"/>
                    <a:pt x="0" y="283"/>
                  </a:cubicBezTo>
                  <a:lnTo>
                    <a:pt x="0" y="4646"/>
                  </a:lnTo>
                  <a:cubicBezTo>
                    <a:pt x="0" y="4798"/>
                    <a:pt x="131" y="4908"/>
                    <a:pt x="288" y="4908"/>
                  </a:cubicBezTo>
                  <a:lnTo>
                    <a:pt x="11631" y="4908"/>
                  </a:lnTo>
                  <a:cubicBezTo>
                    <a:pt x="11783" y="4908"/>
                    <a:pt x="11914" y="4798"/>
                    <a:pt x="11914" y="4646"/>
                  </a:cubicBezTo>
                  <a:lnTo>
                    <a:pt x="11914" y="283"/>
                  </a:lnTo>
                  <a:cubicBezTo>
                    <a:pt x="11914" y="132"/>
                    <a:pt x="11783" y="1"/>
                    <a:pt x="116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65"/>
            <p:cNvSpPr/>
            <p:nvPr/>
          </p:nvSpPr>
          <p:spPr>
            <a:xfrm>
              <a:off x="4051547" y="2329182"/>
              <a:ext cx="1716675" cy="715828"/>
            </a:xfrm>
            <a:custGeom>
              <a:avLst/>
              <a:gdLst/>
              <a:ahLst/>
              <a:cxnLst/>
              <a:rect l="l" t="t" r="r" b="b"/>
              <a:pathLst>
                <a:path w="12046" h="5023" extrusionOk="0">
                  <a:moveTo>
                    <a:pt x="11694" y="111"/>
                  </a:moveTo>
                  <a:cubicBezTo>
                    <a:pt x="11825" y="111"/>
                    <a:pt x="11935" y="200"/>
                    <a:pt x="11935" y="330"/>
                  </a:cubicBezTo>
                  <a:lnTo>
                    <a:pt x="11935" y="4693"/>
                  </a:lnTo>
                  <a:cubicBezTo>
                    <a:pt x="11935" y="4803"/>
                    <a:pt x="11825" y="4913"/>
                    <a:pt x="11694" y="4913"/>
                  </a:cubicBezTo>
                  <a:lnTo>
                    <a:pt x="351" y="4913"/>
                  </a:lnTo>
                  <a:cubicBezTo>
                    <a:pt x="220" y="4913"/>
                    <a:pt x="131" y="4803"/>
                    <a:pt x="131" y="4693"/>
                  </a:cubicBezTo>
                  <a:lnTo>
                    <a:pt x="131" y="330"/>
                  </a:lnTo>
                  <a:cubicBezTo>
                    <a:pt x="131" y="200"/>
                    <a:pt x="220" y="111"/>
                    <a:pt x="351" y="111"/>
                  </a:cubicBezTo>
                  <a:close/>
                  <a:moveTo>
                    <a:pt x="351" y="1"/>
                  </a:moveTo>
                  <a:cubicBezTo>
                    <a:pt x="152" y="1"/>
                    <a:pt x="0" y="131"/>
                    <a:pt x="0" y="330"/>
                  </a:cubicBezTo>
                  <a:lnTo>
                    <a:pt x="0" y="4693"/>
                  </a:lnTo>
                  <a:cubicBezTo>
                    <a:pt x="0" y="4866"/>
                    <a:pt x="152" y="5023"/>
                    <a:pt x="351" y="5023"/>
                  </a:cubicBezTo>
                  <a:lnTo>
                    <a:pt x="11694" y="5023"/>
                  </a:lnTo>
                  <a:cubicBezTo>
                    <a:pt x="11893" y="5023"/>
                    <a:pt x="12045" y="4866"/>
                    <a:pt x="12045" y="4693"/>
                  </a:cubicBezTo>
                  <a:lnTo>
                    <a:pt x="12045" y="330"/>
                  </a:lnTo>
                  <a:cubicBezTo>
                    <a:pt x="12045" y="131"/>
                    <a:pt x="11893" y="1"/>
                    <a:pt x="116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5"/>
            <p:cNvSpPr/>
            <p:nvPr/>
          </p:nvSpPr>
          <p:spPr>
            <a:xfrm>
              <a:off x="4129070" y="1654524"/>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65"/>
            <p:cNvSpPr/>
            <p:nvPr/>
          </p:nvSpPr>
          <p:spPr>
            <a:xfrm>
              <a:off x="4113706" y="1648538"/>
              <a:ext cx="1577158" cy="120991"/>
            </a:xfrm>
            <a:custGeom>
              <a:avLst/>
              <a:gdLst/>
              <a:ahLst/>
              <a:cxnLst/>
              <a:rect l="l" t="t" r="r" b="b"/>
              <a:pathLst>
                <a:path w="11067" h="849" extrusionOk="0">
                  <a:moveTo>
                    <a:pt x="10737" y="110"/>
                  </a:moveTo>
                  <a:cubicBezTo>
                    <a:pt x="10867" y="110"/>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10"/>
                    <a:pt x="352" y="110"/>
                  </a:cubicBezTo>
                  <a:close/>
                  <a:moveTo>
                    <a:pt x="352" y="0"/>
                  </a:moveTo>
                  <a:cubicBezTo>
                    <a:pt x="153" y="0"/>
                    <a:pt x="1" y="131"/>
                    <a:pt x="1" y="325"/>
                  </a:cubicBezTo>
                  <a:lnTo>
                    <a:pt x="1" y="524"/>
                  </a:lnTo>
                  <a:cubicBezTo>
                    <a:pt x="1" y="697"/>
                    <a:pt x="153" y="849"/>
                    <a:pt x="352" y="849"/>
                  </a:cubicBezTo>
                  <a:lnTo>
                    <a:pt x="10737" y="849"/>
                  </a:lnTo>
                  <a:cubicBezTo>
                    <a:pt x="10909" y="849"/>
                    <a:pt x="11066" y="697"/>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65"/>
            <p:cNvSpPr/>
            <p:nvPr/>
          </p:nvSpPr>
          <p:spPr>
            <a:xfrm>
              <a:off x="4129070" y="2447896"/>
              <a:ext cx="1560770" cy="108308"/>
            </a:xfrm>
            <a:custGeom>
              <a:avLst/>
              <a:gdLst/>
              <a:ahLst/>
              <a:cxnLst/>
              <a:rect l="l" t="t" r="r" b="b"/>
              <a:pathLst>
                <a:path w="10952" h="760" extrusionOk="0">
                  <a:moveTo>
                    <a:pt x="284" y="0"/>
                  </a:moveTo>
                  <a:cubicBezTo>
                    <a:pt x="132" y="0"/>
                    <a:pt x="1" y="131"/>
                    <a:pt x="1" y="283"/>
                  </a:cubicBezTo>
                  <a:lnTo>
                    <a:pt x="1" y="477"/>
                  </a:lnTo>
                  <a:cubicBezTo>
                    <a:pt x="1" y="629"/>
                    <a:pt x="132" y="760"/>
                    <a:pt x="284" y="760"/>
                  </a:cubicBezTo>
                  <a:lnTo>
                    <a:pt x="10669" y="760"/>
                  </a:lnTo>
                  <a:cubicBezTo>
                    <a:pt x="10820" y="760"/>
                    <a:pt x="10951" y="629"/>
                    <a:pt x="10951" y="477"/>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5"/>
            <p:cNvSpPr/>
            <p:nvPr/>
          </p:nvSpPr>
          <p:spPr>
            <a:xfrm>
              <a:off x="4113706" y="2441198"/>
              <a:ext cx="1577158" cy="121704"/>
            </a:xfrm>
            <a:custGeom>
              <a:avLst/>
              <a:gdLst/>
              <a:ahLst/>
              <a:cxnLst/>
              <a:rect l="l" t="t" r="r" b="b"/>
              <a:pathLst>
                <a:path w="11067" h="854" extrusionOk="0">
                  <a:moveTo>
                    <a:pt x="10737" y="110"/>
                  </a:moveTo>
                  <a:cubicBezTo>
                    <a:pt x="10867" y="110"/>
                    <a:pt x="10956" y="199"/>
                    <a:pt x="10956" y="330"/>
                  </a:cubicBezTo>
                  <a:lnTo>
                    <a:pt x="10956" y="524"/>
                  </a:lnTo>
                  <a:cubicBezTo>
                    <a:pt x="10956" y="655"/>
                    <a:pt x="10867" y="744"/>
                    <a:pt x="10737" y="744"/>
                  </a:cubicBezTo>
                  <a:lnTo>
                    <a:pt x="352" y="744"/>
                  </a:lnTo>
                  <a:cubicBezTo>
                    <a:pt x="221" y="744"/>
                    <a:pt x="132" y="655"/>
                    <a:pt x="132" y="524"/>
                  </a:cubicBezTo>
                  <a:lnTo>
                    <a:pt x="132" y="330"/>
                  </a:lnTo>
                  <a:cubicBezTo>
                    <a:pt x="132" y="199"/>
                    <a:pt x="221" y="110"/>
                    <a:pt x="352" y="110"/>
                  </a:cubicBezTo>
                  <a:close/>
                  <a:moveTo>
                    <a:pt x="352" y="0"/>
                  </a:moveTo>
                  <a:cubicBezTo>
                    <a:pt x="153" y="0"/>
                    <a:pt x="1" y="131"/>
                    <a:pt x="1" y="330"/>
                  </a:cubicBezTo>
                  <a:lnTo>
                    <a:pt x="1" y="524"/>
                  </a:lnTo>
                  <a:cubicBezTo>
                    <a:pt x="1" y="723"/>
                    <a:pt x="153" y="854"/>
                    <a:pt x="352" y="854"/>
                  </a:cubicBezTo>
                  <a:lnTo>
                    <a:pt x="10737" y="854"/>
                  </a:lnTo>
                  <a:cubicBezTo>
                    <a:pt x="10909" y="854"/>
                    <a:pt x="11066" y="723"/>
                    <a:pt x="11066" y="524"/>
                  </a:cubicBezTo>
                  <a:lnTo>
                    <a:pt x="11066" y="330"/>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65"/>
            <p:cNvSpPr/>
            <p:nvPr/>
          </p:nvSpPr>
          <p:spPr>
            <a:xfrm>
              <a:off x="4120095" y="1819412"/>
              <a:ext cx="1560770" cy="106170"/>
            </a:xfrm>
            <a:custGeom>
              <a:avLst/>
              <a:gdLst/>
              <a:ahLst/>
              <a:cxnLst/>
              <a:rect l="l" t="t" r="r" b="b"/>
              <a:pathLst>
                <a:path w="10952" h="745" extrusionOk="0">
                  <a:moveTo>
                    <a:pt x="284" y="1"/>
                  </a:moveTo>
                  <a:cubicBezTo>
                    <a:pt x="132" y="1"/>
                    <a:pt x="1" y="111"/>
                    <a:pt x="1" y="263"/>
                  </a:cubicBezTo>
                  <a:lnTo>
                    <a:pt x="1" y="456"/>
                  </a:lnTo>
                  <a:cubicBezTo>
                    <a:pt x="1" y="613"/>
                    <a:pt x="132" y="744"/>
                    <a:pt x="284" y="744"/>
                  </a:cubicBezTo>
                  <a:lnTo>
                    <a:pt x="10669" y="744"/>
                  </a:lnTo>
                  <a:cubicBezTo>
                    <a:pt x="10820" y="744"/>
                    <a:pt x="10951" y="613"/>
                    <a:pt x="10951" y="456"/>
                  </a:cubicBezTo>
                  <a:lnTo>
                    <a:pt x="10951" y="263"/>
                  </a:lnTo>
                  <a:cubicBezTo>
                    <a:pt x="10951" y="111"/>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65"/>
            <p:cNvSpPr/>
            <p:nvPr/>
          </p:nvSpPr>
          <p:spPr>
            <a:xfrm>
              <a:off x="4113706" y="1809721"/>
              <a:ext cx="1577158" cy="124839"/>
            </a:xfrm>
            <a:custGeom>
              <a:avLst/>
              <a:gdLst/>
              <a:ahLst/>
              <a:cxnLst/>
              <a:rect l="l" t="t" r="r" b="b"/>
              <a:pathLst>
                <a:path w="11067" h="876" extrusionOk="0">
                  <a:moveTo>
                    <a:pt x="10737" y="111"/>
                  </a:moveTo>
                  <a:cubicBezTo>
                    <a:pt x="10867" y="111"/>
                    <a:pt x="10956" y="221"/>
                    <a:pt x="10956" y="331"/>
                  </a:cubicBezTo>
                  <a:lnTo>
                    <a:pt x="10956" y="524"/>
                  </a:lnTo>
                  <a:cubicBezTo>
                    <a:pt x="10956" y="655"/>
                    <a:pt x="10867" y="744"/>
                    <a:pt x="10737" y="744"/>
                  </a:cubicBezTo>
                  <a:lnTo>
                    <a:pt x="352" y="744"/>
                  </a:lnTo>
                  <a:cubicBezTo>
                    <a:pt x="221" y="744"/>
                    <a:pt x="132" y="655"/>
                    <a:pt x="132" y="524"/>
                  </a:cubicBezTo>
                  <a:lnTo>
                    <a:pt x="132" y="331"/>
                  </a:lnTo>
                  <a:cubicBezTo>
                    <a:pt x="132" y="221"/>
                    <a:pt x="221" y="111"/>
                    <a:pt x="352" y="111"/>
                  </a:cubicBezTo>
                  <a:close/>
                  <a:moveTo>
                    <a:pt x="352" y="1"/>
                  </a:moveTo>
                  <a:cubicBezTo>
                    <a:pt x="153" y="1"/>
                    <a:pt x="1" y="158"/>
                    <a:pt x="1" y="331"/>
                  </a:cubicBezTo>
                  <a:lnTo>
                    <a:pt x="1" y="524"/>
                  </a:lnTo>
                  <a:cubicBezTo>
                    <a:pt x="1" y="723"/>
                    <a:pt x="153" y="875"/>
                    <a:pt x="352" y="875"/>
                  </a:cubicBezTo>
                  <a:lnTo>
                    <a:pt x="10737" y="875"/>
                  </a:lnTo>
                  <a:cubicBezTo>
                    <a:pt x="10909" y="875"/>
                    <a:pt x="11066" y="723"/>
                    <a:pt x="11066" y="524"/>
                  </a:cubicBezTo>
                  <a:lnTo>
                    <a:pt x="11066" y="331"/>
                  </a:lnTo>
                  <a:cubicBezTo>
                    <a:pt x="11066" y="158"/>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5"/>
            <p:cNvSpPr/>
            <p:nvPr/>
          </p:nvSpPr>
          <p:spPr>
            <a:xfrm>
              <a:off x="4120095" y="2612072"/>
              <a:ext cx="1560770" cy="106027"/>
            </a:xfrm>
            <a:custGeom>
              <a:avLst/>
              <a:gdLst/>
              <a:ahLst/>
              <a:cxnLst/>
              <a:rect l="l" t="t" r="r" b="b"/>
              <a:pathLst>
                <a:path w="10952" h="744" extrusionOk="0">
                  <a:moveTo>
                    <a:pt x="284" y="0"/>
                  </a:moveTo>
                  <a:cubicBezTo>
                    <a:pt x="132" y="0"/>
                    <a:pt x="1" y="110"/>
                    <a:pt x="1" y="262"/>
                  </a:cubicBezTo>
                  <a:lnTo>
                    <a:pt x="1" y="482"/>
                  </a:lnTo>
                  <a:cubicBezTo>
                    <a:pt x="1" y="634"/>
                    <a:pt x="132" y="744"/>
                    <a:pt x="284" y="744"/>
                  </a:cubicBezTo>
                  <a:lnTo>
                    <a:pt x="10669" y="744"/>
                  </a:lnTo>
                  <a:cubicBezTo>
                    <a:pt x="10820" y="744"/>
                    <a:pt x="10951" y="634"/>
                    <a:pt x="10951" y="482"/>
                  </a:cubicBezTo>
                  <a:lnTo>
                    <a:pt x="10951" y="262"/>
                  </a:lnTo>
                  <a:cubicBezTo>
                    <a:pt x="10951" y="110"/>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65"/>
            <p:cNvSpPr/>
            <p:nvPr/>
          </p:nvSpPr>
          <p:spPr>
            <a:xfrm>
              <a:off x="4113706" y="2603093"/>
              <a:ext cx="1577158" cy="124839"/>
            </a:xfrm>
            <a:custGeom>
              <a:avLst/>
              <a:gdLst/>
              <a:ahLst/>
              <a:cxnLst/>
              <a:rect l="l" t="t" r="r" b="b"/>
              <a:pathLst>
                <a:path w="11067" h="876" extrusionOk="0">
                  <a:moveTo>
                    <a:pt x="10737" y="110"/>
                  </a:moveTo>
                  <a:cubicBezTo>
                    <a:pt x="10867" y="110"/>
                    <a:pt x="10956" y="220"/>
                    <a:pt x="10956" y="325"/>
                  </a:cubicBezTo>
                  <a:lnTo>
                    <a:pt x="10956" y="545"/>
                  </a:lnTo>
                  <a:cubicBezTo>
                    <a:pt x="10956" y="655"/>
                    <a:pt x="10867" y="765"/>
                    <a:pt x="10737" y="765"/>
                  </a:cubicBezTo>
                  <a:lnTo>
                    <a:pt x="352" y="765"/>
                  </a:lnTo>
                  <a:cubicBezTo>
                    <a:pt x="221" y="765"/>
                    <a:pt x="132" y="655"/>
                    <a:pt x="132" y="545"/>
                  </a:cubicBezTo>
                  <a:lnTo>
                    <a:pt x="132" y="325"/>
                  </a:lnTo>
                  <a:cubicBezTo>
                    <a:pt x="132" y="220"/>
                    <a:pt x="221" y="110"/>
                    <a:pt x="352" y="110"/>
                  </a:cubicBezTo>
                  <a:close/>
                  <a:moveTo>
                    <a:pt x="352" y="0"/>
                  </a:moveTo>
                  <a:cubicBezTo>
                    <a:pt x="153" y="0"/>
                    <a:pt x="1" y="152"/>
                    <a:pt x="1" y="325"/>
                  </a:cubicBezTo>
                  <a:lnTo>
                    <a:pt x="1" y="545"/>
                  </a:lnTo>
                  <a:cubicBezTo>
                    <a:pt x="1" y="718"/>
                    <a:pt x="153" y="875"/>
                    <a:pt x="352" y="875"/>
                  </a:cubicBezTo>
                  <a:lnTo>
                    <a:pt x="10737" y="875"/>
                  </a:lnTo>
                  <a:cubicBezTo>
                    <a:pt x="10909" y="875"/>
                    <a:pt x="11066" y="718"/>
                    <a:pt x="11066" y="545"/>
                  </a:cubicBezTo>
                  <a:lnTo>
                    <a:pt x="11066" y="325"/>
                  </a:lnTo>
                  <a:cubicBezTo>
                    <a:pt x="11066" y="152"/>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65"/>
            <p:cNvSpPr/>
            <p:nvPr/>
          </p:nvSpPr>
          <p:spPr>
            <a:xfrm>
              <a:off x="4120095" y="1968766"/>
              <a:ext cx="1560770" cy="109020"/>
            </a:xfrm>
            <a:custGeom>
              <a:avLst/>
              <a:gdLst/>
              <a:ahLst/>
              <a:cxnLst/>
              <a:rect l="l" t="t" r="r" b="b"/>
              <a:pathLst>
                <a:path w="10952" h="765" extrusionOk="0">
                  <a:moveTo>
                    <a:pt x="284" y="0"/>
                  </a:moveTo>
                  <a:cubicBezTo>
                    <a:pt x="132" y="0"/>
                    <a:pt x="1" y="131"/>
                    <a:pt x="1" y="283"/>
                  </a:cubicBezTo>
                  <a:lnTo>
                    <a:pt x="1" y="482"/>
                  </a:lnTo>
                  <a:cubicBezTo>
                    <a:pt x="1" y="634"/>
                    <a:pt x="132" y="765"/>
                    <a:pt x="284" y="765"/>
                  </a:cubicBezTo>
                  <a:lnTo>
                    <a:pt x="10669" y="765"/>
                  </a:lnTo>
                  <a:cubicBezTo>
                    <a:pt x="10820" y="765"/>
                    <a:pt x="10951" y="634"/>
                    <a:pt x="10951" y="482"/>
                  </a:cubicBezTo>
                  <a:lnTo>
                    <a:pt x="10951" y="283"/>
                  </a:lnTo>
                  <a:cubicBezTo>
                    <a:pt x="10951" y="131"/>
                    <a:pt x="10820" y="0"/>
                    <a:pt x="1066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5"/>
            <p:cNvSpPr/>
            <p:nvPr/>
          </p:nvSpPr>
          <p:spPr>
            <a:xfrm>
              <a:off x="4113706" y="1962780"/>
              <a:ext cx="1577158" cy="120991"/>
            </a:xfrm>
            <a:custGeom>
              <a:avLst/>
              <a:gdLst/>
              <a:ahLst/>
              <a:cxnLst/>
              <a:rect l="l" t="t" r="r" b="b"/>
              <a:pathLst>
                <a:path w="11067" h="849" extrusionOk="0">
                  <a:moveTo>
                    <a:pt x="10737" y="105"/>
                  </a:moveTo>
                  <a:cubicBezTo>
                    <a:pt x="10867" y="105"/>
                    <a:pt x="10956" y="194"/>
                    <a:pt x="10956" y="325"/>
                  </a:cubicBezTo>
                  <a:lnTo>
                    <a:pt x="10956" y="524"/>
                  </a:lnTo>
                  <a:cubicBezTo>
                    <a:pt x="10956" y="655"/>
                    <a:pt x="10867" y="739"/>
                    <a:pt x="10737" y="739"/>
                  </a:cubicBezTo>
                  <a:lnTo>
                    <a:pt x="352" y="739"/>
                  </a:lnTo>
                  <a:cubicBezTo>
                    <a:pt x="221" y="739"/>
                    <a:pt x="132" y="655"/>
                    <a:pt x="132" y="524"/>
                  </a:cubicBezTo>
                  <a:lnTo>
                    <a:pt x="132" y="325"/>
                  </a:lnTo>
                  <a:cubicBezTo>
                    <a:pt x="132" y="194"/>
                    <a:pt x="221" y="105"/>
                    <a:pt x="352" y="105"/>
                  </a:cubicBezTo>
                  <a:close/>
                  <a:moveTo>
                    <a:pt x="352" y="0"/>
                  </a:moveTo>
                  <a:cubicBezTo>
                    <a:pt x="153" y="0"/>
                    <a:pt x="1" y="131"/>
                    <a:pt x="1" y="325"/>
                  </a:cubicBezTo>
                  <a:lnTo>
                    <a:pt x="1" y="524"/>
                  </a:lnTo>
                  <a:cubicBezTo>
                    <a:pt x="1" y="718"/>
                    <a:pt x="153" y="849"/>
                    <a:pt x="352" y="849"/>
                  </a:cubicBezTo>
                  <a:lnTo>
                    <a:pt x="10737" y="849"/>
                  </a:lnTo>
                  <a:cubicBezTo>
                    <a:pt x="10909" y="849"/>
                    <a:pt x="11066" y="718"/>
                    <a:pt x="11066" y="524"/>
                  </a:cubicBezTo>
                  <a:lnTo>
                    <a:pt x="11066" y="325"/>
                  </a:lnTo>
                  <a:cubicBezTo>
                    <a:pt x="11066" y="131"/>
                    <a:pt x="10909" y="0"/>
                    <a:pt x="1073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65"/>
            <p:cNvSpPr/>
            <p:nvPr/>
          </p:nvSpPr>
          <p:spPr>
            <a:xfrm>
              <a:off x="4120095" y="2761283"/>
              <a:ext cx="1560770" cy="109163"/>
            </a:xfrm>
            <a:custGeom>
              <a:avLst/>
              <a:gdLst/>
              <a:ahLst/>
              <a:cxnLst/>
              <a:rect l="l" t="t" r="r" b="b"/>
              <a:pathLst>
                <a:path w="10952" h="766" extrusionOk="0">
                  <a:moveTo>
                    <a:pt x="284" y="1"/>
                  </a:moveTo>
                  <a:cubicBezTo>
                    <a:pt x="132" y="1"/>
                    <a:pt x="1" y="132"/>
                    <a:pt x="1" y="289"/>
                  </a:cubicBezTo>
                  <a:lnTo>
                    <a:pt x="1" y="483"/>
                  </a:lnTo>
                  <a:cubicBezTo>
                    <a:pt x="1" y="634"/>
                    <a:pt x="132" y="765"/>
                    <a:pt x="284" y="765"/>
                  </a:cubicBezTo>
                  <a:lnTo>
                    <a:pt x="10669" y="765"/>
                  </a:lnTo>
                  <a:cubicBezTo>
                    <a:pt x="10820" y="765"/>
                    <a:pt x="10951" y="634"/>
                    <a:pt x="10951" y="483"/>
                  </a:cubicBezTo>
                  <a:lnTo>
                    <a:pt x="10951" y="289"/>
                  </a:lnTo>
                  <a:cubicBezTo>
                    <a:pt x="10951" y="132"/>
                    <a:pt x="10820" y="1"/>
                    <a:pt x="1066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65"/>
            <p:cNvSpPr/>
            <p:nvPr/>
          </p:nvSpPr>
          <p:spPr>
            <a:xfrm>
              <a:off x="4113706" y="2755298"/>
              <a:ext cx="1577158" cy="121846"/>
            </a:xfrm>
            <a:custGeom>
              <a:avLst/>
              <a:gdLst/>
              <a:ahLst/>
              <a:cxnLst/>
              <a:rect l="l" t="t" r="r" b="b"/>
              <a:pathLst>
                <a:path w="11067" h="855" extrusionOk="0">
                  <a:moveTo>
                    <a:pt x="10737" y="111"/>
                  </a:moveTo>
                  <a:cubicBezTo>
                    <a:pt x="10867" y="111"/>
                    <a:pt x="10956" y="200"/>
                    <a:pt x="10956" y="331"/>
                  </a:cubicBezTo>
                  <a:lnTo>
                    <a:pt x="10956" y="525"/>
                  </a:lnTo>
                  <a:cubicBezTo>
                    <a:pt x="10956" y="655"/>
                    <a:pt x="10867" y="744"/>
                    <a:pt x="10737" y="744"/>
                  </a:cubicBezTo>
                  <a:lnTo>
                    <a:pt x="352" y="744"/>
                  </a:lnTo>
                  <a:cubicBezTo>
                    <a:pt x="221" y="744"/>
                    <a:pt x="132" y="655"/>
                    <a:pt x="132" y="525"/>
                  </a:cubicBezTo>
                  <a:lnTo>
                    <a:pt x="132" y="331"/>
                  </a:lnTo>
                  <a:cubicBezTo>
                    <a:pt x="132" y="200"/>
                    <a:pt x="221" y="111"/>
                    <a:pt x="352" y="111"/>
                  </a:cubicBezTo>
                  <a:close/>
                  <a:moveTo>
                    <a:pt x="352" y="1"/>
                  </a:moveTo>
                  <a:cubicBezTo>
                    <a:pt x="153" y="1"/>
                    <a:pt x="1" y="153"/>
                    <a:pt x="1" y="331"/>
                  </a:cubicBezTo>
                  <a:lnTo>
                    <a:pt x="1" y="525"/>
                  </a:lnTo>
                  <a:cubicBezTo>
                    <a:pt x="1" y="724"/>
                    <a:pt x="153" y="854"/>
                    <a:pt x="352" y="854"/>
                  </a:cubicBezTo>
                  <a:lnTo>
                    <a:pt x="10737" y="854"/>
                  </a:lnTo>
                  <a:cubicBezTo>
                    <a:pt x="10909" y="854"/>
                    <a:pt x="11066" y="724"/>
                    <a:pt x="11066" y="525"/>
                  </a:cubicBezTo>
                  <a:lnTo>
                    <a:pt x="11066" y="331"/>
                  </a:lnTo>
                  <a:cubicBezTo>
                    <a:pt x="11066" y="153"/>
                    <a:pt x="10909" y="1"/>
                    <a:pt x="1073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5"/>
            <p:cNvSpPr/>
            <p:nvPr/>
          </p:nvSpPr>
          <p:spPr>
            <a:xfrm>
              <a:off x="5938990" y="1051406"/>
              <a:ext cx="1838236" cy="2157744"/>
            </a:xfrm>
            <a:custGeom>
              <a:avLst/>
              <a:gdLst/>
              <a:ahLst/>
              <a:cxnLst/>
              <a:rect l="l" t="t" r="r" b="b"/>
              <a:pathLst>
                <a:path w="12899" h="15141" extrusionOk="0">
                  <a:moveTo>
                    <a:pt x="12569" y="111"/>
                  </a:moveTo>
                  <a:cubicBezTo>
                    <a:pt x="12679" y="111"/>
                    <a:pt x="12789" y="195"/>
                    <a:pt x="12789" y="326"/>
                  </a:cubicBezTo>
                  <a:lnTo>
                    <a:pt x="12789" y="14795"/>
                  </a:lnTo>
                  <a:cubicBezTo>
                    <a:pt x="12789" y="14926"/>
                    <a:pt x="12679" y="15010"/>
                    <a:pt x="12569" y="15010"/>
                  </a:cubicBezTo>
                  <a:lnTo>
                    <a:pt x="330" y="15010"/>
                  </a:lnTo>
                  <a:cubicBezTo>
                    <a:pt x="220" y="15010"/>
                    <a:pt x="110" y="14926"/>
                    <a:pt x="110" y="14795"/>
                  </a:cubicBezTo>
                  <a:lnTo>
                    <a:pt x="110" y="326"/>
                  </a:lnTo>
                  <a:cubicBezTo>
                    <a:pt x="110" y="195"/>
                    <a:pt x="220" y="111"/>
                    <a:pt x="330" y="111"/>
                  </a:cubicBezTo>
                  <a:close/>
                  <a:moveTo>
                    <a:pt x="330" y="1"/>
                  </a:moveTo>
                  <a:cubicBezTo>
                    <a:pt x="152" y="1"/>
                    <a:pt x="0" y="132"/>
                    <a:pt x="0" y="326"/>
                  </a:cubicBezTo>
                  <a:lnTo>
                    <a:pt x="0" y="14795"/>
                  </a:lnTo>
                  <a:cubicBezTo>
                    <a:pt x="0" y="14989"/>
                    <a:pt x="152" y="15141"/>
                    <a:pt x="330" y="15141"/>
                  </a:cubicBezTo>
                  <a:lnTo>
                    <a:pt x="12569" y="15141"/>
                  </a:lnTo>
                  <a:cubicBezTo>
                    <a:pt x="12742" y="15141"/>
                    <a:pt x="12899" y="14989"/>
                    <a:pt x="12899" y="14795"/>
                  </a:cubicBezTo>
                  <a:lnTo>
                    <a:pt x="12899" y="326"/>
                  </a:lnTo>
                  <a:cubicBezTo>
                    <a:pt x="12899" y="132"/>
                    <a:pt x="12742" y="1"/>
                    <a:pt x="1256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65"/>
            <p:cNvSpPr/>
            <p:nvPr/>
          </p:nvSpPr>
          <p:spPr>
            <a:xfrm>
              <a:off x="6980761" y="1436620"/>
              <a:ext cx="1517446" cy="1051724"/>
            </a:xfrm>
            <a:custGeom>
              <a:avLst/>
              <a:gdLst/>
              <a:ahLst/>
              <a:cxnLst/>
              <a:rect l="l" t="t" r="r" b="b"/>
              <a:pathLst>
                <a:path w="10648" h="7380" extrusionOk="0">
                  <a:moveTo>
                    <a:pt x="284" y="0"/>
                  </a:moveTo>
                  <a:cubicBezTo>
                    <a:pt x="132" y="0"/>
                    <a:pt x="1" y="110"/>
                    <a:pt x="1" y="262"/>
                  </a:cubicBezTo>
                  <a:lnTo>
                    <a:pt x="1" y="7096"/>
                  </a:lnTo>
                  <a:cubicBezTo>
                    <a:pt x="1" y="7248"/>
                    <a:pt x="132" y="7379"/>
                    <a:pt x="284" y="7379"/>
                  </a:cubicBezTo>
                  <a:lnTo>
                    <a:pt x="10386" y="7379"/>
                  </a:lnTo>
                  <a:cubicBezTo>
                    <a:pt x="10538" y="7379"/>
                    <a:pt x="10648" y="7248"/>
                    <a:pt x="10648" y="7096"/>
                  </a:cubicBezTo>
                  <a:lnTo>
                    <a:pt x="10648" y="262"/>
                  </a:lnTo>
                  <a:cubicBezTo>
                    <a:pt x="10648" y="110"/>
                    <a:pt x="10538" y="0"/>
                    <a:pt x="103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65"/>
            <p:cNvSpPr/>
            <p:nvPr/>
          </p:nvSpPr>
          <p:spPr>
            <a:xfrm>
              <a:off x="6974918" y="1427642"/>
              <a:ext cx="1532980" cy="1069538"/>
            </a:xfrm>
            <a:custGeom>
              <a:avLst/>
              <a:gdLst/>
              <a:ahLst/>
              <a:cxnLst/>
              <a:rect l="l" t="t" r="r" b="b"/>
              <a:pathLst>
                <a:path w="10757" h="7505" extrusionOk="0">
                  <a:moveTo>
                    <a:pt x="10427" y="110"/>
                  </a:moveTo>
                  <a:cubicBezTo>
                    <a:pt x="10537" y="110"/>
                    <a:pt x="10647" y="220"/>
                    <a:pt x="10647" y="325"/>
                  </a:cubicBezTo>
                  <a:lnTo>
                    <a:pt x="10647" y="7159"/>
                  </a:lnTo>
                  <a:cubicBezTo>
                    <a:pt x="10647" y="7290"/>
                    <a:pt x="10537" y="7374"/>
                    <a:pt x="10427" y="7374"/>
                  </a:cubicBezTo>
                  <a:lnTo>
                    <a:pt x="325" y="7374"/>
                  </a:lnTo>
                  <a:cubicBezTo>
                    <a:pt x="194" y="7374"/>
                    <a:pt x="105" y="7290"/>
                    <a:pt x="105" y="7159"/>
                  </a:cubicBezTo>
                  <a:lnTo>
                    <a:pt x="105" y="325"/>
                  </a:lnTo>
                  <a:cubicBezTo>
                    <a:pt x="105" y="220"/>
                    <a:pt x="194" y="110"/>
                    <a:pt x="325" y="110"/>
                  </a:cubicBezTo>
                  <a:close/>
                  <a:moveTo>
                    <a:pt x="325" y="0"/>
                  </a:moveTo>
                  <a:cubicBezTo>
                    <a:pt x="131" y="0"/>
                    <a:pt x="0" y="152"/>
                    <a:pt x="0" y="325"/>
                  </a:cubicBezTo>
                  <a:lnTo>
                    <a:pt x="0" y="7159"/>
                  </a:lnTo>
                  <a:cubicBezTo>
                    <a:pt x="0" y="7353"/>
                    <a:pt x="131" y="7505"/>
                    <a:pt x="325" y="7505"/>
                  </a:cubicBezTo>
                  <a:lnTo>
                    <a:pt x="10427" y="7505"/>
                  </a:lnTo>
                  <a:cubicBezTo>
                    <a:pt x="10605" y="7505"/>
                    <a:pt x="10757" y="7353"/>
                    <a:pt x="10757" y="7159"/>
                  </a:cubicBezTo>
                  <a:lnTo>
                    <a:pt x="10757" y="325"/>
                  </a:lnTo>
                  <a:cubicBezTo>
                    <a:pt x="10757" y="152"/>
                    <a:pt x="10605" y="0"/>
                    <a:pt x="1042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5"/>
            <p:cNvSpPr/>
            <p:nvPr/>
          </p:nvSpPr>
          <p:spPr>
            <a:xfrm>
              <a:off x="7524876" y="1735044"/>
              <a:ext cx="447909" cy="448051"/>
            </a:xfrm>
            <a:custGeom>
              <a:avLst/>
              <a:gdLst/>
              <a:ahLst/>
              <a:cxnLst/>
              <a:rect l="l" t="t" r="r" b="b"/>
              <a:pathLst>
                <a:path w="3143" h="3144" extrusionOk="0">
                  <a:moveTo>
                    <a:pt x="1572" y="1"/>
                  </a:moveTo>
                  <a:cubicBezTo>
                    <a:pt x="697" y="1"/>
                    <a:pt x="1" y="703"/>
                    <a:pt x="1" y="1572"/>
                  </a:cubicBezTo>
                  <a:cubicBezTo>
                    <a:pt x="1" y="2447"/>
                    <a:pt x="697" y="3143"/>
                    <a:pt x="1572" y="3143"/>
                  </a:cubicBezTo>
                  <a:cubicBezTo>
                    <a:pt x="2446" y="3143"/>
                    <a:pt x="3143" y="2447"/>
                    <a:pt x="3143" y="1572"/>
                  </a:cubicBezTo>
                  <a:cubicBezTo>
                    <a:pt x="3143" y="703"/>
                    <a:pt x="2446" y="1"/>
                    <a:pt x="157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65"/>
            <p:cNvSpPr/>
            <p:nvPr/>
          </p:nvSpPr>
          <p:spPr>
            <a:xfrm>
              <a:off x="7518891" y="1729201"/>
              <a:ext cx="463585" cy="460592"/>
            </a:xfrm>
            <a:custGeom>
              <a:avLst/>
              <a:gdLst/>
              <a:ahLst/>
              <a:cxnLst/>
              <a:rect l="l" t="t" r="r" b="b"/>
              <a:pathLst>
                <a:path w="3253" h="3232" extrusionOk="0">
                  <a:moveTo>
                    <a:pt x="1614" y="110"/>
                  </a:moveTo>
                  <a:cubicBezTo>
                    <a:pt x="2441" y="110"/>
                    <a:pt x="3122" y="786"/>
                    <a:pt x="3122" y="1613"/>
                  </a:cubicBezTo>
                  <a:cubicBezTo>
                    <a:pt x="3122" y="2446"/>
                    <a:pt x="2441" y="3121"/>
                    <a:pt x="1614" y="3121"/>
                  </a:cubicBezTo>
                  <a:cubicBezTo>
                    <a:pt x="786" y="3121"/>
                    <a:pt x="111" y="2446"/>
                    <a:pt x="111" y="1613"/>
                  </a:cubicBezTo>
                  <a:cubicBezTo>
                    <a:pt x="111" y="786"/>
                    <a:pt x="786" y="110"/>
                    <a:pt x="1614" y="110"/>
                  </a:cubicBezTo>
                  <a:close/>
                  <a:moveTo>
                    <a:pt x="1614" y="0"/>
                  </a:moveTo>
                  <a:cubicBezTo>
                    <a:pt x="718" y="0"/>
                    <a:pt x="1" y="723"/>
                    <a:pt x="1" y="1613"/>
                  </a:cubicBezTo>
                  <a:cubicBezTo>
                    <a:pt x="1" y="2509"/>
                    <a:pt x="718" y="3231"/>
                    <a:pt x="1614" y="3231"/>
                  </a:cubicBezTo>
                  <a:cubicBezTo>
                    <a:pt x="2509" y="3231"/>
                    <a:pt x="3253" y="2509"/>
                    <a:pt x="3253" y="1613"/>
                  </a:cubicBezTo>
                  <a:cubicBezTo>
                    <a:pt x="3253" y="723"/>
                    <a:pt x="2509" y="0"/>
                    <a:pt x="1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65"/>
            <p:cNvSpPr/>
            <p:nvPr/>
          </p:nvSpPr>
          <p:spPr>
            <a:xfrm>
              <a:off x="7698742" y="1875419"/>
              <a:ext cx="165169" cy="174005"/>
            </a:xfrm>
            <a:custGeom>
              <a:avLst/>
              <a:gdLst/>
              <a:ahLst/>
              <a:cxnLst/>
              <a:rect l="l" t="t" r="r" b="b"/>
              <a:pathLst>
                <a:path w="1159" h="1221" extrusionOk="0">
                  <a:moveTo>
                    <a:pt x="1" y="1"/>
                  </a:moveTo>
                  <a:lnTo>
                    <a:pt x="1" y="1221"/>
                  </a:lnTo>
                  <a:lnTo>
                    <a:pt x="1158" y="655"/>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5"/>
            <p:cNvSpPr/>
            <p:nvPr/>
          </p:nvSpPr>
          <p:spPr>
            <a:xfrm>
              <a:off x="7689906" y="1862736"/>
              <a:ext cx="189681" cy="199371"/>
            </a:xfrm>
            <a:custGeom>
              <a:avLst/>
              <a:gdLst/>
              <a:ahLst/>
              <a:cxnLst/>
              <a:rect l="l" t="t" r="r" b="b"/>
              <a:pathLst>
                <a:path w="1331" h="1399" extrusionOk="0">
                  <a:moveTo>
                    <a:pt x="110" y="199"/>
                  </a:moveTo>
                  <a:lnTo>
                    <a:pt x="1089" y="744"/>
                  </a:lnTo>
                  <a:lnTo>
                    <a:pt x="110" y="1226"/>
                  </a:lnTo>
                  <a:lnTo>
                    <a:pt x="110" y="199"/>
                  </a:lnTo>
                  <a:close/>
                  <a:moveTo>
                    <a:pt x="0" y="0"/>
                  </a:moveTo>
                  <a:lnTo>
                    <a:pt x="0" y="90"/>
                  </a:lnTo>
                  <a:lnTo>
                    <a:pt x="0" y="1399"/>
                  </a:lnTo>
                  <a:lnTo>
                    <a:pt x="1330" y="744"/>
                  </a:lnTo>
                  <a:lnTo>
                    <a:pt x="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65"/>
            <p:cNvSpPr/>
            <p:nvPr/>
          </p:nvSpPr>
          <p:spPr>
            <a:xfrm>
              <a:off x="6069532" y="2947833"/>
              <a:ext cx="1545806" cy="121846"/>
            </a:xfrm>
            <a:custGeom>
              <a:avLst/>
              <a:gdLst/>
              <a:ahLst/>
              <a:cxnLst/>
              <a:rect l="l" t="t" r="r" b="b"/>
              <a:pathLst>
                <a:path w="10847" h="855" extrusionOk="0">
                  <a:moveTo>
                    <a:pt x="435" y="1"/>
                  </a:moveTo>
                  <a:cubicBezTo>
                    <a:pt x="200" y="1"/>
                    <a:pt x="1" y="179"/>
                    <a:pt x="1" y="420"/>
                  </a:cubicBezTo>
                  <a:cubicBezTo>
                    <a:pt x="1" y="656"/>
                    <a:pt x="200" y="855"/>
                    <a:pt x="435" y="855"/>
                  </a:cubicBezTo>
                  <a:lnTo>
                    <a:pt x="10412" y="855"/>
                  </a:lnTo>
                  <a:cubicBezTo>
                    <a:pt x="10647" y="855"/>
                    <a:pt x="10846" y="656"/>
                    <a:pt x="10846" y="420"/>
                  </a:cubicBezTo>
                  <a:cubicBezTo>
                    <a:pt x="10846" y="179"/>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65"/>
            <p:cNvSpPr/>
            <p:nvPr/>
          </p:nvSpPr>
          <p:spPr>
            <a:xfrm>
              <a:off x="6076217" y="2938997"/>
              <a:ext cx="1563762" cy="139660"/>
            </a:xfrm>
            <a:custGeom>
              <a:avLst/>
              <a:gdLst/>
              <a:ahLst/>
              <a:cxnLst/>
              <a:rect l="l" t="t" r="r" b="b"/>
              <a:pathLst>
                <a:path w="10973" h="980" extrusionOk="0">
                  <a:moveTo>
                    <a:pt x="10475" y="110"/>
                  </a:moveTo>
                  <a:cubicBezTo>
                    <a:pt x="10689" y="110"/>
                    <a:pt x="10841" y="283"/>
                    <a:pt x="10841" y="482"/>
                  </a:cubicBezTo>
                  <a:cubicBezTo>
                    <a:pt x="10841" y="697"/>
                    <a:pt x="10689" y="848"/>
                    <a:pt x="10475" y="848"/>
                  </a:cubicBezTo>
                  <a:lnTo>
                    <a:pt x="498" y="848"/>
                  </a:lnTo>
                  <a:cubicBezTo>
                    <a:pt x="284" y="848"/>
                    <a:pt x="106" y="697"/>
                    <a:pt x="106" y="482"/>
                  </a:cubicBezTo>
                  <a:cubicBezTo>
                    <a:pt x="106" y="283"/>
                    <a:pt x="284" y="110"/>
                    <a:pt x="498" y="110"/>
                  </a:cubicBezTo>
                  <a:close/>
                  <a:moveTo>
                    <a:pt x="498" y="0"/>
                  </a:moveTo>
                  <a:cubicBezTo>
                    <a:pt x="216" y="0"/>
                    <a:pt x="1" y="220"/>
                    <a:pt x="1" y="482"/>
                  </a:cubicBezTo>
                  <a:cubicBezTo>
                    <a:pt x="1" y="765"/>
                    <a:pt x="216" y="979"/>
                    <a:pt x="498" y="979"/>
                  </a:cubicBezTo>
                  <a:lnTo>
                    <a:pt x="10475" y="979"/>
                  </a:lnTo>
                  <a:cubicBezTo>
                    <a:pt x="10757" y="979"/>
                    <a:pt x="10972" y="765"/>
                    <a:pt x="10972" y="482"/>
                  </a:cubicBezTo>
                  <a:cubicBezTo>
                    <a:pt x="10972" y="220"/>
                    <a:pt x="10757" y="0"/>
                    <a:pt x="1047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5"/>
            <p:cNvSpPr/>
            <p:nvPr/>
          </p:nvSpPr>
          <p:spPr>
            <a:xfrm>
              <a:off x="6069532" y="2752305"/>
              <a:ext cx="1545806" cy="121133"/>
            </a:xfrm>
            <a:custGeom>
              <a:avLst/>
              <a:gdLst/>
              <a:ahLst/>
              <a:cxnLst/>
              <a:rect l="l" t="t" r="r" b="b"/>
              <a:pathLst>
                <a:path w="10847" h="850" extrusionOk="0">
                  <a:moveTo>
                    <a:pt x="435" y="1"/>
                  </a:moveTo>
                  <a:cubicBezTo>
                    <a:pt x="200" y="1"/>
                    <a:pt x="1" y="195"/>
                    <a:pt x="1" y="436"/>
                  </a:cubicBezTo>
                  <a:cubicBezTo>
                    <a:pt x="1" y="676"/>
                    <a:pt x="200" y="849"/>
                    <a:pt x="435" y="849"/>
                  </a:cubicBezTo>
                  <a:lnTo>
                    <a:pt x="10412" y="849"/>
                  </a:lnTo>
                  <a:cubicBezTo>
                    <a:pt x="10647" y="849"/>
                    <a:pt x="10846" y="676"/>
                    <a:pt x="10846" y="436"/>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65"/>
            <p:cNvSpPr/>
            <p:nvPr/>
          </p:nvSpPr>
          <p:spPr>
            <a:xfrm>
              <a:off x="6076217" y="2742614"/>
              <a:ext cx="1563762" cy="140515"/>
            </a:xfrm>
            <a:custGeom>
              <a:avLst/>
              <a:gdLst/>
              <a:ahLst/>
              <a:cxnLst/>
              <a:rect l="l" t="t" r="r" b="b"/>
              <a:pathLst>
                <a:path w="10973" h="986" extrusionOk="0">
                  <a:moveTo>
                    <a:pt x="10475" y="111"/>
                  </a:moveTo>
                  <a:cubicBezTo>
                    <a:pt x="10689" y="111"/>
                    <a:pt x="10841" y="289"/>
                    <a:pt x="10841" y="504"/>
                  </a:cubicBezTo>
                  <a:cubicBezTo>
                    <a:pt x="10841" y="703"/>
                    <a:pt x="10689" y="875"/>
                    <a:pt x="10475" y="875"/>
                  </a:cubicBezTo>
                  <a:lnTo>
                    <a:pt x="498" y="875"/>
                  </a:lnTo>
                  <a:cubicBezTo>
                    <a:pt x="284" y="875"/>
                    <a:pt x="106" y="703"/>
                    <a:pt x="106" y="504"/>
                  </a:cubicBezTo>
                  <a:cubicBezTo>
                    <a:pt x="106" y="289"/>
                    <a:pt x="284" y="111"/>
                    <a:pt x="498" y="111"/>
                  </a:cubicBezTo>
                  <a:close/>
                  <a:moveTo>
                    <a:pt x="498" y="1"/>
                  </a:moveTo>
                  <a:cubicBezTo>
                    <a:pt x="216" y="1"/>
                    <a:pt x="1" y="221"/>
                    <a:pt x="1" y="504"/>
                  </a:cubicBezTo>
                  <a:cubicBezTo>
                    <a:pt x="1" y="765"/>
                    <a:pt x="216" y="985"/>
                    <a:pt x="498" y="985"/>
                  </a:cubicBezTo>
                  <a:lnTo>
                    <a:pt x="10475" y="985"/>
                  </a:lnTo>
                  <a:cubicBezTo>
                    <a:pt x="10757" y="985"/>
                    <a:pt x="10972" y="765"/>
                    <a:pt x="10972" y="504"/>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65"/>
            <p:cNvSpPr/>
            <p:nvPr/>
          </p:nvSpPr>
          <p:spPr>
            <a:xfrm>
              <a:off x="6069532" y="2544093"/>
              <a:ext cx="1545806" cy="124126"/>
            </a:xfrm>
            <a:custGeom>
              <a:avLst/>
              <a:gdLst/>
              <a:ahLst/>
              <a:cxnLst/>
              <a:rect l="l" t="t" r="r" b="b"/>
              <a:pathLst>
                <a:path w="10847" h="871" extrusionOk="0">
                  <a:moveTo>
                    <a:pt x="435" y="1"/>
                  </a:moveTo>
                  <a:cubicBezTo>
                    <a:pt x="200" y="1"/>
                    <a:pt x="1" y="195"/>
                    <a:pt x="1" y="435"/>
                  </a:cubicBezTo>
                  <a:cubicBezTo>
                    <a:pt x="1" y="676"/>
                    <a:pt x="200" y="870"/>
                    <a:pt x="435" y="870"/>
                  </a:cubicBezTo>
                  <a:lnTo>
                    <a:pt x="10412" y="870"/>
                  </a:lnTo>
                  <a:cubicBezTo>
                    <a:pt x="10647" y="870"/>
                    <a:pt x="10846" y="676"/>
                    <a:pt x="10846" y="435"/>
                  </a:cubicBezTo>
                  <a:cubicBezTo>
                    <a:pt x="10846" y="195"/>
                    <a:pt x="10647" y="1"/>
                    <a:pt x="1041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5"/>
            <p:cNvSpPr/>
            <p:nvPr/>
          </p:nvSpPr>
          <p:spPr>
            <a:xfrm>
              <a:off x="6076217" y="2537395"/>
              <a:ext cx="1563762" cy="140515"/>
            </a:xfrm>
            <a:custGeom>
              <a:avLst/>
              <a:gdLst/>
              <a:ahLst/>
              <a:cxnLst/>
              <a:rect l="l" t="t" r="r" b="b"/>
              <a:pathLst>
                <a:path w="10973" h="986" extrusionOk="0">
                  <a:moveTo>
                    <a:pt x="10475" y="111"/>
                  </a:moveTo>
                  <a:cubicBezTo>
                    <a:pt x="10689" y="111"/>
                    <a:pt x="10841" y="289"/>
                    <a:pt x="10841" y="482"/>
                  </a:cubicBezTo>
                  <a:cubicBezTo>
                    <a:pt x="10841" y="702"/>
                    <a:pt x="10689" y="854"/>
                    <a:pt x="10475" y="854"/>
                  </a:cubicBezTo>
                  <a:lnTo>
                    <a:pt x="498" y="854"/>
                  </a:lnTo>
                  <a:cubicBezTo>
                    <a:pt x="284" y="854"/>
                    <a:pt x="106" y="702"/>
                    <a:pt x="106" y="482"/>
                  </a:cubicBezTo>
                  <a:cubicBezTo>
                    <a:pt x="106" y="289"/>
                    <a:pt x="284" y="111"/>
                    <a:pt x="498" y="111"/>
                  </a:cubicBezTo>
                  <a:close/>
                  <a:moveTo>
                    <a:pt x="498" y="1"/>
                  </a:moveTo>
                  <a:cubicBezTo>
                    <a:pt x="216" y="1"/>
                    <a:pt x="1" y="221"/>
                    <a:pt x="1" y="482"/>
                  </a:cubicBezTo>
                  <a:cubicBezTo>
                    <a:pt x="1" y="765"/>
                    <a:pt x="216" y="985"/>
                    <a:pt x="498" y="985"/>
                  </a:cubicBezTo>
                  <a:lnTo>
                    <a:pt x="10475" y="985"/>
                  </a:lnTo>
                  <a:cubicBezTo>
                    <a:pt x="10757" y="985"/>
                    <a:pt x="10972" y="765"/>
                    <a:pt x="10972" y="482"/>
                  </a:cubicBezTo>
                  <a:cubicBezTo>
                    <a:pt x="10972" y="221"/>
                    <a:pt x="10757" y="1"/>
                    <a:pt x="104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65"/>
            <p:cNvSpPr/>
            <p:nvPr/>
          </p:nvSpPr>
          <p:spPr>
            <a:xfrm>
              <a:off x="5609072" y="933690"/>
              <a:ext cx="215048" cy="208065"/>
            </a:xfrm>
            <a:custGeom>
              <a:avLst/>
              <a:gdLst/>
              <a:ahLst/>
              <a:cxnLst/>
              <a:rect l="l" t="t" r="r" b="b"/>
              <a:pathLst>
                <a:path w="1509" h="1460" extrusionOk="0">
                  <a:moveTo>
                    <a:pt x="273" y="1"/>
                  </a:moveTo>
                  <a:cubicBezTo>
                    <a:pt x="210" y="1"/>
                    <a:pt x="145" y="28"/>
                    <a:pt x="90" y="83"/>
                  </a:cubicBezTo>
                  <a:cubicBezTo>
                    <a:pt x="1" y="172"/>
                    <a:pt x="1" y="324"/>
                    <a:pt x="90" y="434"/>
                  </a:cubicBezTo>
                  <a:lnTo>
                    <a:pt x="1048" y="1393"/>
                  </a:lnTo>
                  <a:cubicBezTo>
                    <a:pt x="1103" y="1437"/>
                    <a:pt x="1168" y="1459"/>
                    <a:pt x="1231" y="1459"/>
                  </a:cubicBezTo>
                  <a:cubicBezTo>
                    <a:pt x="1294" y="1459"/>
                    <a:pt x="1354" y="1437"/>
                    <a:pt x="1399" y="1393"/>
                  </a:cubicBezTo>
                  <a:cubicBezTo>
                    <a:pt x="1509" y="1283"/>
                    <a:pt x="1509" y="1131"/>
                    <a:pt x="1399" y="1042"/>
                  </a:cubicBezTo>
                  <a:lnTo>
                    <a:pt x="440" y="83"/>
                  </a:lnTo>
                  <a:cubicBezTo>
                    <a:pt x="396" y="28"/>
                    <a:pt x="336" y="1"/>
                    <a:pt x="2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65"/>
            <p:cNvSpPr/>
            <p:nvPr/>
          </p:nvSpPr>
          <p:spPr>
            <a:xfrm>
              <a:off x="5600094" y="927705"/>
              <a:ext cx="230011" cy="222173"/>
            </a:xfrm>
            <a:custGeom>
              <a:avLst/>
              <a:gdLst/>
              <a:ahLst/>
              <a:cxnLst/>
              <a:rect l="l" t="t" r="r" b="b"/>
              <a:pathLst>
                <a:path w="1614" h="1559" extrusionOk="0">
                  <a:moveTo>
                    <a:pt x="327" y="104"/>
                  </a:moveTo>
                  <a:cubicBezTo>
                    <a:pt x="376" y="104"/>
                    <a:pt x="425" y="125"/>
                    <a:pt x="456" y="167"/>
                  </a:cubicBezTo>
                  <a:lnTo>
                    <a:pt x="1420" y="1131"/>
                  </a:lnTo>
                  <a:cubicBezTo>
                    <a:pt x="1504" y="1194"/>
                    <a:pt x="1504" y="1325"/>
                    <a:pt x="1420" y="1393"/>
                  </a:cubicBezTo>
                  <a:cubicBezTo>
                    <a:pt x="1386" y="1424"/>
                    <a:pt x="1341" y="1440"/>
                    <a:pt x="1295" y="1440"/>
                  </a:cubicBezTo>
                  <a:cubicBezTo>
                    <a:pt x="1248" y="1440"/>
                    <a:pt x="1200" y="1424"/>
                    <a:pt x="1158" y="1393"/>
                  </a:cubicBezTo>
                  <a:lnTo>
                    <a:pt x="195" y="429"/>
                  </a:lnTo>
                  <a:cubicBezTo>
                    <a:pt x="132" y="345"/>
                    <a:pt x="132" y="235"/>
                    <a:pt x="195" y="167"/>
                  </a:cubicBezTo>
                  <a:cubicBezTo>
                    <a:pt x="229" y="125"/>
                    <a:pt x="278" y="104"/>
                    <a:pt x="327" y="104"/>
                  </a:cubicBezTo>
                  <a:close/>
                  <a:moveTo>
                    <a:pt x="336" y="1"/>
                  </a:moveTo>
                  <a:cubicBezTo>
                    <a:pt x="257" y="1"/>
                    <a:pt x="176" y="28"/>
                    <a:pt x="111" y="83"/>
                  </a:cubicBezTo>
                  <a:cubicBezTo>
                    <a:pt x="1" y="193"/>
                    <a:pt x="1" y="387"/>
                    <a:pt x="111" y="518"/>
                  </a:cubicBezTo>
                  <a:lnTo>
                    <a:pt x="1069" y="1476"/>
                  </a:lnTo>
                  <a:cubicBezTo>
                    <a:pt x="1135" y="1531"/>
                    <a:pt x="1217" y="1559"/>
                    <a:pt x="1296" y="1559"/>
                  </a:cubicBezTo>
                  <a:cubicBezTo>
                    <a:pt x="1375" y="1559"/>
                    <a:pt x="1451" y="1531"/>
                    <a:pt x="1504" y="1476"/>
                  </a:cubicBezTo>
                  <a:cubicBezTo>
                    <a:pt x="1614" y="1346"/>
                    <a:pt x="1614" y="1152"/>
                    <a:pt x="1504" y="1042"/>
                  </a:cubicBezTo>
                  <a:lnTo>
                    <a:pt x="545" y="83"/>
                  </a:lnTo>
                  <a:cubicBezTo>
                    <a:pt x="490" y="28"/>
                    <a:pt x="414" y="1"/>
                    <a:pt x="3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5"/>
            <p:cNvSpPr/>
            <p:nvPr/>
          </p:nvSpPr>
          <p:spPr>
            <a:xfrm>
              <a:off x="5432214" y="768375"/>
              <a:ext cx="280032" cy="255093"/>
            </a:xfrm>
            <a:custGeom>
              <a:avLst/>
              <a:gdLst/>
              <a:ahLst/>
              <a:cxnLst/>
              <a:rect l="l" t="t" r="r" b="b"/>
              <a:pathLst>
                <a:path w="1965" h="1790" extrusionOk="0">
                  <a:moveTo>
                    <a:pt x="982" y="1"/>
                  </a:moveTo>
                  <a:cubicBezTo>
                    <a:pt x="753" y="1"/>
                    <a:pt x="524" y="89"/>
                    <a:pt x="351" y="264"/>
                  </a:cubicBezTo>
                  <a:cubicBezTo>
                    <a:pt x="0" y="610"/>
                    <a:pt x="0" y="1180"/>
                    <a:pt x="351" y="1526"/>
                  </a:cubicBezTo>
                  <a:cubicBezTo>
                    <a:pt x="524" y="1702"/>
                    <a:pt x="753" y="1789"/>
                    <a:pt x="982" y="1789"/>
                  </a:cubicBezTo>
                  <a:cubicBezTo>
                    <a:pt x="1211" y="1789"/>
                    <a:pt x="1441" y="1702"/>
                    <a:pt x="1613" y="1526"/>
                  </a:cubicBezTo>
                  <a:cubicBezTo>
                    <a:pt x="1964" y="1180"/>
                    <a:pt x="1964" y="610"/>
                    <a:pt x="1613" y="264"/>
                  </a:cubicBezTo>
                  <a:cubicBezTo>
                    <a:pt x="1441" y="89"/>
                    <a:pt x="1211" y="1"/>
                    <a:pt x="98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65"/>
            <p:cNvSpPr/>
            <p:nvPr/>
          </p:nvSpPr>
          <p:spPr>
            <a:xfrm>
              <a:off x="5422523" y="759396"/>
              <a:ext cx="298701" cy="272479"/>
            </a:xfrm>
            <a:custGeom>
              <a:avLst/>
              <a:gdLst/>
              <a:ahLst/>
              <a:cxnLst/>
              <a:rect l="l" t="t" r="r" b="b"/>
              <a:pathLst>
                <a:path w="2096" h="1912" extrusionOk="0">
                  <a:moveTo>
                    <a:pt x="1048" y="121"/>
                  </a:moveTo>
                  <a:cubicBezTo>
                    <a:pt x="1261" y="121"/>
                    <a:pt x="1475" y="204"/>
                    <a:pt x="1640" y="369"/>
                  </a:cubicBezTo>
                  <a:cubicBezTo>
                    <a:pt x="1964" y="694"/>
                    <a:pt x="1964" y="1217"/>
                    <a:pt x="1640" y="1547"/>
                  </a:cubicBezTo>
                  <a:cubicBezTo>
                    <a:pt x="1475" y="1710"/>
                    <a:pt x="1261" y="1791"/>
                    <a:pt x="1048" y="1791"/>
                  </a:cubicBezTo>
                  <a:cubicBezTo>
                    <a:pt x="836" y="1791"/>
                    <a:pt x="624" y="1710"/>
                    <a:pt x="461" y="1547"/>
                  </a:cubicBezTo>
                  <a:cubicBezTo>
                    <a:pt x="131" y="1217"/>
                    <a:pt x="131" y="694"/>
                    <a:pt x="461" y="369"/>
                  </a:cubicBezTo>
                  <a:cubicBezTo>
                    <a:pt x="624" y="204"/>
                    <a:pt x="836" y="121"/>
                    <a:pt x="1048" y="121"/>
                  </a:cubicBezTo>
                  <a:close/>
                  <a:moveTo>
                    <a:pt x="1050" y="1"/>
                  </a:moveTo>
                  <a:cubicBezTo>
                    <a:pt x="804" y="1"/>
                    <a:pt x="558" y="94"/>
                    <a:pt x="372" y="280"/>
                  </a:cubicBezTo>
                  <a:cubicBezTo>
                    <a:pt x="0" y="652"/>
                    <a:pt x="0" y="1264"/>
                    <a:pt x="372" y="1636"/>
                  </a:cubicBezTo>
                  <a:cubicBezTo>
                    <a:pt x="558" y="1820"/>
                    <a:pt x="804" y="1911"/>
                    <a:pt x="1050" y="1911"/>
                  </a:cubicBezTo>
                  <a:cubicBezTo>
                    <a:pt x="1296" y="1911"/>
                    <a:pt x="1543" y="1820"/>
                    <a:pt x="1729" y="1636"/>
                  </a:cubicBezTo>
                  <a:cubicBezTo>
                    <a:pt x="2095" y="1264"/>
                    <a:pt x="2095" y="652"/>
                    <a:pt x="1729" y="280"/>
                  </a:cubicBezTo>
                  <a:cubicBezTo>
                    <a:pt x="1543" y="94"/>
                    <a:pt x="1296" y="1"/>
                    <a:pt x="10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65"/>
            <p:cNvSpPr/>
            <p:nvPr/>
          </p:nvSpPr>
          <p:spPr>
            <a:xfrm>
              <a:off x="5466559" y="799585"/>
              <a:ext cx="211342" cy="189681"/>
            </a:xfrm>
            <a:custGeom>
              <a:avLst/>
              <a:gdLst/>
              <a:ahLst/>
              <a:cxnLst/>
              <a:rect l="l" t="t" r="r" b="b"/>
              <a:pathLst>
                <a:path w="1483" h="1331" extrusionOk="0">
                  <a:moveTo>
                    <a:pt x="741" y="0"/>
                  </a:moveTo>
                  <a:cubicBezTo>
                    <a:pt x="567" y="0"/>
                    <a:pt x="393" y="66"/>
                    <a:pt x="262" y="197"/>
                  </a:cubicBezTo>
                  <a:cubicBezTo>
                    <a:pt x="0" y="459"/>
                    <a:pt x="0" y="893"/>
                    <a:pt x="262" y="1134"/>
                  </a:cubicBezTo>
                  <a:cubicBezTo>
                    <a:pt x="393" y="1265"/>
                    <a:pt x="567" y="1331"/>
                    <a:pt x="741" y="1331"/>
                  </a:cubicBezTo>
                  <a:cubicBezTo>
                    <a:pt x="915" y="1331"/>
                    <a:pt x="1090" y="1265"/>
                    <a:pt x="1221" y="1134"/>
                  </a:cubicBezTo>
                  <a:cubicBezTo>
                    <a:pt x="1482" y="893"/>
                    <a:pt x="1482" y="459"/>
                    <a:pt x="1221" y="197"/>
                  </a:cubicBezTo>
                  <a:cubicBezTo>
                    <a:pt x="1090" y="66"/>
                    <a:pt x="915" y="0"/>
                    <a:pt x="7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5"/>
            <p:cNvSpPr/>
            <p:nvPr/>
          </p:nvSpPr>
          <p:spPr>
            <a:xfrm>
              <a:off x="5459861" y="790607"/>
              <a:ext cx="227731" cy="206925"/>
            </a:xfrm>
            <a:custGeom>
              <a:avLst/>
              <a:gdLst/>
              <a:ahLst/>
              <a:cxnLst/>
              <a:rect l="l" t="t" r="r" b="b"/>
              <a:pathLst>
                <a:path w="1598" h="1452" extrusionOk="0">
                  <a:moveTo>
                    <a:pt x="788" y="121"/>
                  </a:moveTo>
                  <a:cubicBezTo>
                    <a:pt x="947" y="121"/>
                    <a:pt x="1105" y="181"/>
                    <a:pt x="1226" y="302"/>
                  </a:cubicBezTo>
                  <a:cubicBezTo>
                    <a:pt x="1467" y="543"/>
                    <a:pt x="1467" y="935"/>
                    <a:pt x="1226" y="1176"/>
                  </a:cubicBezTo>
                  <a:cubicBezTo>
                    <a:pt x="1105" y="1297"/>
                    <a:pt x="947" y="1357"/>
                    <a:pt x="788" y="1357"/>
                  </a:cubicBezTo>
                  <a:cubicBezTo>
                    <a:pt x="630" y="1357"/>
                    <a:pt x="472" y="1297"/>
                    <a:pt x="351" y="1176"/>
                  </a:cubicBezTo>
                  <a:cubicBezTo>
                    <a:pt x="110" y="935"/>
                    <a:pt x="110" y="543"/>
                    <a:pt x="351" y="302"/>
                  </a:cubicBezTo>
                  <a:cubicBezTo>
                    <a:pt x="472" y="181"/>
                    <a:pt x="630" y="121"/>
                    <a:pt x="788" y="121"/>
                  </a:cubicBezTo>
                  <a:close/>
                  <a:moveTo>
                    <a:pt x="799" y="1"/>
                  </a:moveTo>
                  <a:cubicBezTo>
                    <a:pt x="614" y="1"/>
                    <a:pt x="430" y="71"/>
                    <a:pt x="288" y="213"/>
                  </a:cubicBezTo>
                  <a:cubicBezTo>
                    <a:pt x="0" y="501"/>
                    <a:pt x="0" y="956"/>
                    <a:pt x="288" y="1239"/>
                  </a:cubicBezTo>
                  <a:cubicBezTo>
                    <a:pt x="430" y="1381"/>
                    <a:pt x="614" y="1451"/>
                    <a:pt x="799" y="1451"/>
                  </a:cubicBezTo>
                  <a:cubicBezTo>
                    <a:pt x="983" y="1451"/>
                    <a:pt x="1168" y="1381"/>
                    <a:pt x="1309" y="1239"/>
                  </a:cubicBezTo>
                  <a:cubicBezTo>
                    <a:pt x="1597" y="956"/>
                    <a:pt x="1597" y="501"/>
                    <a:pt x="1309" y="213"/>
                  </a:cubicBezTo>
                  <a:cubicBezTo>
                    <a:pt x="1168" y="71"/>
                    <a:pt x="983" y="1"/>
                    <a:pt x="79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Box 2">
            <a:extLst>
              <a:ext uri="{FF2B5EF4-FFF2-40B4-BE49-F238E27FC236}">
                <a16:creationId xmlns:a16="http://schemas.microsoft.com/office/drawing/2014/main" id="{0D18F66F-841C-2574-DE8C-FDE9F1AB1D30}"/>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122</a:t>
            </a:r>
          </a:p>
        </p:txBody>
      </p:sp>
    </p:spTree>
    <p:extLst>
      <p:ext uri="{BB962C8B-B14F-4D97-AF65-F5344CB8AC3E}">
        <p14:creationId xmlns:p14="http://schemas.microsoft.com/office/powerpoint/2010/main" val="16393422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2066"/>
        <p:cNvGrpSpPr/>
        <p:nvPr/>
      </p:nvGrpSpPr>
      <p:grpSpPr>
        <a:xfrm>
          <a:off x="0" y="0"/>
          <a:ext cx="0" cy="0"/>
          <a:chOff x="0" y="0"/>
          <a:chExt cx="0" cy="0"/>
        </a:xfrm>
      </p:grpSpPr>
      <p:sp>
        <p:nvSpPr>
          <p:cNvPr id="2067" name="Google Shape;2067;p47"/>
          <p:cNvSpPr txBox="1">
            <a:spLocks noGrp="1"/>
          </p:cNvSpPr>
          <p:nvPr>
            <p:ph type="title"/>
          </p:nvPr>
        </p:nvSpPr>
        <p:spPr>
          <a:xfrm>
            <a:off x="675249" y="612755"/>
            <a:ext cx="4324676" cy="4071788"/>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a:t>Q&amp;A</a:t>
            </a:r>
            <a:r>
              <a:rPr lang="vi-VN"/>
              <a:t> -</a:t>
            </a:r>
            <a:br>
              <a:rPr lang="vi-VN"/>
            </a:br>
            <a:r>
              <a:rPr lang="vi-VN"/>
              <a:t>DEMO</a:t>
            </a:r>
            <a:endParaRPr/>
          </a:p>
        </p:txBody>
      </p:sp>
      <p:grpSp>
        <p:nvGrpSpPr>
          <p:cNvPr id="2068" name="Google Shape;2068;p47"/>
          <p:cNvGrpSpPr/>
          <p:nvPr/>
        </p:nvGrpSpPr>
        <p:grpSpPr>
          <a:xfrm>
            <a:off x="5117700" y="1284078"/>
            <a:ext cx="3198308" cy="3109297"/>
            <a:chOff x="5117700" y="1284078"/>
            <a:chExt cx="3198308" cy="3109297"/>
          </a:xfrm>
        </p:grpSpPr>
        <p:grpSp>
          <p:nvGrpSpPr>
            <p:cNvPr id="2069" name="Google Shape;2069;p47"/>
            <p:cNvGrpSpPr/>
            <p:nvPr/>
          </p:nvGrpSpPr>
          <p:grpSpPr>
            <a:xfrm>
              <a:off x="5117700" y="1334265"/>
              <a:ext cx="3198308" cy="3059110"/>
              <a:chOff x="5117700" y="1334265"/>
              <a:chExt cx="3198308" cy="3059110"/>
            </a:xfrm>
          </p:grpSpPr>
          <p:grpSp>
            <p:nvGrpSpPr>
              <p:cNvPr id="2070" name="Google Shape;2070;p47"/>
              <p:cNvGrpSpPr/>
              <p:nvPr/>
            </p:nvGrpSpPr>
            <p:grpSpPr>
              <a:xfrm>
                <a:off x="6884953" y="1334265"/>
                <a:ext cx="1431054" cy="2335624"/>
                <a:chOff x="4086200" y="365075"/>
                <a:chExt cx="2363426" cy="3857348"/>
              </a:xfrm>
            </p:grpSpPr>
            <p:sp>
              <p:nvSpPr>
                <p:cNvPr id="2071" name="Google Shape;2071;p47"/>
                <p:cNvSpPr/>
                <p:nvPr/>
              </p:nvSpPr>
              <p:spPr>
                <a:xfrm>
                  <a:off x="4556187" y="369243"/>
                  <a:ext cx="1878028" cy="1091678"/>
                </a:xfrm>
                <a:custGeom>
                  <a:avLst/>
                  <a:gdLst/>
                  <a:ahLst/>
                  <a:cxnLst/>
                  <a:rect l="l" t="t" r="r" b="b"/>
                  <a:pathLst>
                    <a:path w="9011" h="5238" extrusionOk="0">
                      <a:moveTo>
                        <a:pt x="1137" y="0"/>
                      </a:moveTo>
                      <a:cubicBezTo>
                        <a:pt x="961" y="0"/>
                        <a:pt x="809" y="134"/>
                        <a:pt x="767" y="310"/>
                      </a:cubicBezTo>
                      <a:lnTo>
                        <a:pt x="37" y="4353"/>
                      </a:lnTo>
                      <a:cubicBezTo>
                        <a:pt x="0" y="4542"/>
                        <a:pt x="116" y="4699"/>
                        <a:pt x="287" y="4699"/>
                      </a:cubicBezTo>
                      <a:lnTo>
                        <a:pt x="8123" y="5235"/>
                      </a:lnTo>
                      <a:cubicBezTo>
                        <a:pt x="8136" y="5237"/>
                        <a:pt x="8149" y="5238"/>
                        <a:pt x="8161" y="5238"/>
                      </a:cubicBezTo>
                      <a:cubicBezTo>
                        <a:pt x="8339" y="5238"/>
                        <a:pt x="8490" y="5089"/>
                        <a:pt x="8507" y="4912"/>
                      </a:cubicBezTo>
                      <a:lnTo>
                        <a:pt x="8992" y="596"/>
                      </a:lnTo>
                      <a:cubicBezTo>
                        <a:pt x="9010" y="425"/>
                        <a:pt x="8876" y="268"/>
                        <a:pt x="8701" y="268"/>
                      </a:cubicBezTo>
                      <a:lnTo>
                        <a:pt x="113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47"/>
                <p:cNvSpPr/>
                <p:nvPr/>
              </p:nvSpPr>
              <p:spPr>
                <a:xfrm>
                  <a:off x="4555134" y="365075"/>
                  <a:ext cx="1894492" cy="1104391"/>
                </a:xfrm>
                <a:custGeom>
                  <a:avLst/>
                  <a:gdLst/>
                  <a:ahLst/>
                  <a:cxnLst/>
                  <a:rect l="l" t="t" r="r" b="b"/>
                  <a:pathLst>
                    <a:path w="9090" h="5299" extrusionOk="0">
                      <a:moveTo>
                        <a:pt x="1156" y="57"/>
                      </a:moveTo>
                      <a:lnTo>
                        <a:pt x="8743" y="311"/>
                      </a:lnTo>
                      <a:cubicBezTo>
                        <a:pt x="8895" y="330"/>
                        <a:pt x="9011" y="464"/>
                        <a:pt x="8992" y="616"/>
                      </a:cubicBezTo>
                      <a:lnTo>
                        <a:pt x="8512" y="4909"/>
                      </a:lnTo>
                      <a:cubicBezTo>
                        <a:pt x="8494" y="5091"/>
                        <a:pt x="8359" y="5220"/>
                        <a:pt x="8198" y="5220"/>
                      </a:cubicBezTo>
                      <a:cubicBezTo>
                        <a:pt x="8187" y="5220"/>
                        <a:pt x="8176" y="5220"/>
                        <a:pt x="8165" y="5218"/>
                      </a:cubicBezTo>
                      <a:lnTo>
                        <a:pt x="329" y="4701"/>
                      </a:lnTo>
                      <a:cubicBezTo>
                        <a:pt x="176" y="4678"/>
                        <a:pt x="79" y="4544"/>
                        <a:pt x="98" y="4373"/>
                      </a:cubicBezTo>
                      <a:lnTo>
                        <a:pt x="851" y="330"/>
                      </a:lnTo>
                      <a:cubicBezTo>
                        <a:pt x="869" y="173"/>
                        <a:pt x="1022" y="57"/>
                        <a:pt x="1156" y="57"/>
                      </a:cubicBezTo>
                      <a:close/>
                      <a:moveTo>
                        <a:pt x="1147" y="0"/>
                      </a:moveTo>
                      <a:cubicBezTo>
                        <a:pt x="966" y="0"/>
                        <a:pt x="807" y="146"/>
                        <a:pt x="772" y="330"/>
                      </a:cubicBezTo>
                      <a:lnTo>
                        <a:pt x="42" y="4373"/>
                      </a:lnTo>
                      <a:cubicBezTo>
                        <a:pt x="1" y="4562"/>
                        <a:pt x="116" y="4756"/>
                        <a:pt x="310" y="4756"/>
                      </a:cubicBezTo>
                      <a:lnTo>
                        <a:pt x="8147" y="5297"/>
                      </a:lnTo>
                      <a:cubicBezTo>
                        <a:pt x="8158" y="5298"/>
                        <a:pt x="8169" y="5298"/>
                        <a:pt x="8180" y="5298"/>
                      </a:cubicBezTo>
                      <a:cubicBezTo>
                        <a:pt x="8396" y="5298"/>
                        <a:pt x="8573" y="5130"/>
                        <a:pt x="8590" y="4932"/>
                      </a:cubicBezTo>
                      <a:lnTo>
                        <a:pt x="9071" y="635"/>
                      </a:lnTo>
                      <a:cubicBezTo>
                        <a:pt x="9089" y="427"/>
                        <a:pt x="8955" y="251"/>
                        <a:pt x="8743" y="251"/>
                      </a:cubicBezTo>
                      <a:lnTo>
                        <a:pt x="1179" y="2"/>
                      </a:lnTo>
                      <a:cubicBezTo>
                        <a:pt x="1168" y="1"/>
                        <a:pt x="1158" y="0"/>
                        <a:pt x="11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47"/>
                <p:cNvSpPr/>
                <p:nvPr/>
              </p:nvSpPr>
              <p:spPr>
                <a:xfrm>
                  <a:off x="4330890" y="1504273"/>
                  <a:ext cx="1966604" cy="1261328"/>
                </a:xfrm>
                <a:custGeom>
                  <a:avLst/>
                  <a:gdLst/>
                  <a:ahLst/>
                  <a:cxnLst/>
                  <a:rect l="l" t="t" r="r" b="b"/>
                  <a:pathLst>
                    <a:path w="9436" h="6052" extrusionOk="0">
                      <a:moveTo>
                        <a:pt x="1205" y="0"/>
                      </a:moveTo>
                      <a:cubicBezTo>
                        <a:pt x="1044" y="0"/>
                        <a:pt x="885" y="147"/>
                        <a:pt x="850" y="330"/>
                      </a:cubicBezTo>
                      <a:lnTo>
                        <a:pt x="42" y="4756"/>
                      </a:lnTo>
                      <a:cubicBezTo>
                        <a:pt x="0" y="4951"/>
                        <a:pt x="116" y="5145"/>
                        <a:pt x="310" y="5163"/>
                      </a:cubicBezTo>
                      <a:lnTo>
                        <a:pt x="8474" y="6050"/>
                      </a:lnTo>
                      <a:cubicBezTo>
                        <a:pt x="8484" y="6051"/>
                        <a:pt x="8495" y="6052"/>
                        <a:pt x="8505" y="6052"/>
                      </a:cubicBezTo>
                      <a:cubicBezTo>
                        <a:pt x="8684" y="6052"/>
                        <a:pt x="8859" y="5900"/>
                        <a:pt x="8876" y="5704"/>
                      </a:cubicBezTo>
                      <a:lnTo>
                        <a:pt x="9417" y="968"/>
                      </a:lnTo>
                      <a:cubicBezTo>
                        <a:pt x="9435" y="774"/>
                        <a:pt x="9301" y="598"/>
                        <a:pt x="9107" y="579"/>
                      </a:cubicBezTo>
                      <a:lnTo>
                        <a:pt x="1234" y="2"/>
                      </a:lnTo>
                      <a:cubicBezTo>
                        <a:pt x="1224" y="1"/>
                        <a:pt x="1215" y="0"/>
                        <a:pt x="12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47"/>
                <p:cNvSpPr/>
                <p:nvPr/>
              </p:nvSpPr>
              <p:spPr>
                <a:xfrm>
                  <a:off x="4330879" y="1496562"/>
                  <a:ext cx="1982027" cy="1280502"/>
                </a:xfrm>
                <a:custGeom>
                  <a:avLst/>
                  <a:gdLst/>
                  <a:ahLst/>
                  <a:cxnLst/>
                  <a:rect l="l" t="t" r="r" b="b"/>
                  <a:pathLst>
                    <a:path w="9510" h="6144" extrusionOk="0">
                      <a:moveTo>
                        <a:pt x="1219" y="78"/>
                      </a:moveTo>
                      <a:cubicBezTo>
                        <a:pt x="1230" y="78"/>
                        <a:pt x="1241" y="79"/>
                        <a:pt x="1252" y="80"/>
                      </a:cubicBezTo>
                      <a:lnTo>
                        <a:pt x="9144" y="658"/>
                      </a:lnTo>
                      <a:cubicBezTo>
                        <a:pt x="9320" y="658"/>
                        <a:pt x="9435" y="811"/>
                        <a:pt x="9417" y="1005"/>
                      </a:cubicBezTo>
                      <a:lnTo>
                        <a:pt x="8876" y="5741"/>
                      </a:lnTo>
                      <a:cubicBezTo>
                        <a:pt x="8859" y="5918"/>
                        <a:pt x="8720" y="6047"/>
                        <a:pt x="8546" y="6047"/>
                      </a:cubicBezTo>
                      <a:cubicBezTo>
                        <a:pt x="8535" y="6047"/>
                        <a:pt x="8523" y="6047"/>
                        <a:pt x="8511" y="6046"/>
                      </a:cubicBezTo>
                      <a:lnTo>
                        <a:pt x="347" y="5163"/>
                      </a:lnTo>
                      <a:cubicBezTo>
                        <a:pt x="194" y="5140"/>
                        <a:pt x="79" y="4969"/>
                        <a:pt x="116" y="4793"/>
                      </a:cubicBezTo>
                      <a:lnTo>
                        <a:pt x="924" y="367"/>
                      </a:lnTo>
                      <a:cubicBezTo>
                        <a:pt x="959" y="209"/>
                        <a:pt x="1080" y="78"/>
                        <a:pt x="1219" y="78"/>
                      </a:cubicBezTo>
                      <a:close/>
                      <a:moveTo>
                        <a:pt x="1242" y="1"/>
                      </a:moveTo>
                      <a:cubicBezTo>
                        <a:pt x="1060" y="1"/>
                        <a:pt x="904" y="164"/>
                        <a:pt x="869" y="348"/>
                      </a:cubicBezTo>
                      <a:lnTo>
                        <a:pt x="37" y="4775"/>
                      </a:lnTo>
                      <a:cubicBezTo>
                        <a:pt x="0" y="5006"/>
                        <a:pt x="134" y="5200"/>
                        <a:pt x="328" y="5237"/>
                      </a:cubicBezTo>
                      <a:lnTo>
                        <a:pt x="8511" y="6143"/>
                      </a:lnTo>
                      <a:cubicBezTo>
                        <a:pt x="8522" y="6144"/>
                        <a:pt x="8532" y="6144"/>
                        <a:pt x="8543" y="6144"/>
                      </a:cubicBezTo>
                      <a:cubicBezTo>
                        <a:pt x="8744" y="6144"/>
                        <a:pt x="8933" y="5978"/>
                        <a:pt x="8955" y="5741"/>
                      </a:cubicBezTo>
                      <a:lnTo>
                        <a:pt x="9491" y="1005"/>
                      </a:lnTo>
                      <a:cubicBezTo>
                        <a:pt x="9509" y="792"/>
                        <a:pt x="9357" y="598"/>
                        <a:pt x="9144" y="579"/>
                      </a:cubicBezTo>
                      <a:lnTo>
                        <a:pt x="1271" y="2"/>
                      </a:lnTo>
                      <a:cubicBezTo>
                        <a:pt x="1261" y="1"/>
                        <a:pt x="1252" y="1"/>
                        <a:pt x="124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47"/>
                <p:cNvSpPr/>
                <p:nvPr/>
              </p:nvSpPr>
              <p:spPr>
                <a:xfrm>
                  <a:off x="4086211" y="2748512"/>
                  <a:ext cx="2062892" cy="1466200"/>
                </a:xfrm>
                <a:custGeom>
                  <a:avLst/>
                  <a:gdLst/>
                  <a:ahLst/>
                  <a:cxnLst/>
                  <a:rect l="l" t="t" r="r" b="b"/>
                  <a:pathLst>
                    <a:path w="9898" h="7035" extrusionOk="0">
                      <a:moveTo>
                        <a:pt x="1299" y="0"/>
                      </a:moveTo>
                      <a:cubicBezTo>
                        <a:pt x="1119" y="0"/>
                        <a:pt x="964" y="147"/>
                        <a:pt x="925" y="348"/>
                      </a:cubicBezTo>
                      <a:lnTo>
                        <a:pt x="42" y="5218"/>
                      </a:lnTo>
                      <a:cubicBezTo>
                        <a:pt x="0" y="5449"/>
                        <a:pt x="116" y="5643"/>
                        <a:pt x="310" y="5680"/>
                      </a:cubicBezTo>
                      <a:lnTo>
                        <a:pt x="8840" y="7030"/>
                      </a:lnTo>
                      <a:cubicBezTo>
                        <a:pt x="8859" y="7033"/>
                        <a:pt x="8878" y="7035"/>
                        <a:pt x="8897" y="7035"/>
                      </a:cubicBezTo>
                      <a:cubicBezTo>
                        <a:pt x="9085" y="7035"/>
                        <a:pt x="9243" y="6872"/>
                        <a:pt x="9260" y="6641"/>
                      </a:cubicBezTo>
                      <a:lnTo>
                        <a:pt x="9861" y="1406"/>
                      </a:lnTo>
                      <a:cubicBezTo>
                        <a:pt x="9898" y="1194"/>
                        <a:pt x="9745" y="981"/>
                        <a:pt x="9551" y="963"/>
                      </a:cubicBezTo>
                      <a:lnTo>
                        <a:pt x="1331" y="2"/>
                      </a:lnTo>
                      <a:cubicBezTo>
                        <a:pt x="1321" y="1"/>
                        <a:pt x="1310" y="0"/>
                        <a:pt x="12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47"/>
                <p:cNvSpPr/>
                <p:nvPr/>
              </p:nvSpPr>
              <p:spPr>
                <a:xfrm>
                  <a:off x="4086200" y="2740592"/>
                  <a:ext cx="2078314" cy="1481831"/>
                </a:xfrm>
                <a:custGeom>
                  <a:avLst/>
                  <a:gdLst/>
                  <a:ahLst/>
                  <a:cxnLst/>
                  <a:rect l="l" t="t" r="r" b="b"/>
                  <a:pathLst>
                    <a:path w="9972" h="7110" extrusionOk="0">
                      <a:moveTo>
                        <a:pt x="1321" y="75"/>
                      </a:moveTo>
                      <a:cubicBezTo>
                        <a:pt x="1330" y="75"/>
                        <a:pt x="1340" y="75"/>
                        <a:pt x="1350" y="77"/>
                      </a:cubicBezTo>
                      <a:lnTo>
                        <a:pt x="9570" y="1042"/>
                      </a:lnTo>
                      <a:cubicBezTo>
                        <a:pt x="9759" y="1061"/>
                        <a:pt x="9898" y="1232"/>
                        <a:pt x="9856" y="1444"/>
                      </a:cubicBezTo>
                      <a:lnTo>
                        <a:pt x="9260" y="6679"/>
                      </a:lnTo>
                      <a:cubicBezTo>
                        <a:pt x="9243" y="6878"/>
                        <a:pt x="9088" y="7028"/>
                        <a:pt x="8914" y="7028"/>
                      </a:cubicBezTo>
                      <a:cubicBezTo>
                        <a:pt x="8901" y="7028"/>
                        <a:pt x="8889" y="7027"/>
                        <a:pt x="8877" y="7026"/>
                      </a:cubicBezTo>
                      <a:lnTo>
                        <a:pt x="347" y="5681"/>
                      </a:lnTo>
                      <a:cubicBezTo>
                        <a:pt x="171" y="5640"/>
                        <a:pt x="79" y="5469"/>
                        <a:pt x="116" y="5256"/>
                      </a:cubicBezTo>
                      <a:lnTo>
                        <a:pt x="1003" y="386"/>
                      </a:lnTo>
                      <a:cubicBezTo>
                        <a:pt x="1038" y="204"/>
                        <a:pt x="1174" y="75"/>
                        <a:pt x="1321" y="75"/>
                      </a:cubicBezTo>
                      <a:close/>
                      <a:moveTo>
                        <a:pt x="1334" y="1"/>
                      </a:moveTo>
                      <a:cubicBezTo>
                        <a:pt x="1152" y="1"/>
                        <a:pt x="977" y="169"/>
                        <a:pt x="925" y="386"/>
                      </a:cubicBezTo>
                      <a:lnTo>
                        <a:pt x="37" y="5256"/>
                      </a:lnTo>
                      <a:cubicBezTo>
                        <a:pt x="1" y="5506"/>
                        <a:pt x="135" y="5737"/>
                        <a:pt x="329" y="5755"/>
                      </a:cubicBezTo>
                      <a:lnTo>
                        <a:pt x="8877" y="7104"/>
                      </a:lnTo>
                      <a:cubicBezTo>
                        <a:pt x="8898" y="7108"/>
                        <a:pt x="8919" y="7110"/>
                        <a:pt x="8939" y="7110"/>
                      </a:cubicBezTo>
                      <a:cubicBezTo>
                        <a:pt x="9145" y="7110"/>
                        <a:pt x="9324" y="6946"/>
                        <a:pt x="9357" y="6703"/>
                      </a:cubicBezTo>
                      <a:lnTo>
                        <a:pt x="9935" y="1444"/>
                      </a:lnTo>
                      <a:cubicBezTo>
                        <a:pt x="9972" y="1213"/>
                        <a:pt x="9819" y="982"/>
                        <a:pt x="9588" y="964"/>
                      </a:cubicBezTo>
                      <a:lnTo>
                        <a:pt x="1368" y="3"/>
                      </a:lnTo>
                      <a:cubicBezTo>
                        <a:pt x="1357" y="1"/>
                        <a:pt x="1345" y="1"/>
                        <a:pt x="133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47"/>
                <p:cNvSpPr/>
                <p:nvPr/>
              </p:nvSpPr>
              <p:spPr>
                <a:xfrm>
                  <a:off x="4804618" y="485747"/>
                  <a:ext cx="1529349" cy="185489"/>
                </a:xfrm>
                <a:custGeom>
                  <a:avLst/>
                  <a:gdLst/>
                  <a:ahLst/>
                  <a:cxnLst/>
                  <a:rect l="l" t="t" r="r" b="b"/>
                  <a:pathLst>
                    <a:path w="7338" h="890" extrusionOk="0">
                      <a:moveTo>
                        <a:pt x="365" y="0"/>
                      </a:moveTo>
                      <a:cubicBezTo>
                        <a:pt x="213" y="0"/>
                        <a:pt x="61" y="134"/>
                        <a:pt x="37" y="287"/>
                      </a:cubicBezTo>
                      <a:cubicBezTo>
                        <a:pt x="0" y="462"/>
                        <a:pt x="97" y="596"/>
                        <a:pt x="268" y="615"/>
                      </a:cubicBezTo>
                      <a:lnTo>
                        <a:pt x="6950" y="887"/>
                      </a:lnTo>
                      <a:cubicBezTo>
                        <a:pt x="6962" y="889"/>
                        <a:pt x="6974" y="889"/>
                        <a:pt x="6985" y="889"/>
                      </a:cubicBezTo>
                      <a:cubicBezTo>
                        <a:pt x="7162" y="889"/>
                        <a:pt x="7297" y="760"/>
                        <a:pt x="7315" y="578"/>
                      </a:cubicBezTo>
                      <a:cubicBezTo>
                        <a:pt x="7338" y="402"/>
                        <a:pt x="7222" y="268"/>
                        <a:pt x="7028" y="268"/>
                      </a:cubicBezTo>
                      <a:lnTo>
                        <a:pt x="3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47"/>
                <p:cNvSpPr/>
                <p:nvPr/>
              </p:nvSpPr>
              <p:spPr>
                <a:xfrm>
                  <a:off x="4804606" y="481579"/>
                  <a:ext cx="1544772" cy="196952"/>
                </a:xfrm>
                <a:custGeom>
                  <a:avLst/>
                  <a:gdLst/>
                  <a:ahLst/>
                  <a:cxnLst/>
                  <a:rect l="l" t="t" r="r" b="b"/>
                  <a:pathLst>
                    <a:path w="7412" h="945" extrusionOk="0">
                      <a:moveTo>
                        <a:pt x="402" y="57"/>
                      </a:moveTo>
                      <a:lnTo>
                        <a:pt x="7065" y="307"/>
                      </a:lnTo>
                      <a:cubicBezTo>
                        <a:pt x="7218" y="330"/>
                        <a:pt x="7333" y="445"/>
                        <a:pt x="7315" y="598"/>
                      </a:cubicBezTo>
                      <a:cubicBezTo>
                        <a:pt x="7298" y="741"/>
                        <a:pt x="7179" y="868"/>
                        <a:pt x="7034" y="868"/>
                      </a:cubicBezTo>
                      <a:cubicBezTo>
                        <a:pt x="7025" y="868"/>
                        <a:pt x="7015" y="867"/>
                        <a:pt x="7005" y="866"/>
                      </a:cubicBezTo>
                      <a:lnTo>
                        <a:pt x="305" y="598"/>
                      </a:lnTo>
                      <a:cubicBezTo>
                        <a:pt x="171" y="598"/>
                        <a:pt x="74" y="464"/>
                        <a:pt x="98" y="307"/>
                      </a:cubicBezTo>
                      <a:cubicBezTo>
                        <a:pt x="134" y="173"/>
                        <a:pt x="268" y="57"/>
                        <a:pt x="402" y="57"/>
                      </a:cubicBezTo>
                      <a:close/>
                      <a:moveTo>
                        <a:pt x="390" y="0"/>
                      </a:moveTo>
                      <a:cubicBezTo>
                        <a:pt x="214" y="0"/>
                        <a:pt x="72" y="145"/>
                        <a:pt x="37" y="307"/>
                      </a:cubicBezTo>
                      <a:cubicBezTo>
                        <a:pt x="0" y="501"/>
                        <a:pt x="116" y="653"/>
                        <a:pt x="287" y="653"/>
                      </a:cubicBezTo>
                      <a:lnTo>
                        <a:pt x="6987" y="944"/>
                      </a:lnTo>
                      <a:cubicBezTo>
                        <a:pt x="7181" y="944"/>
                        <a:pt x="7375" y="810"/>
                        <a:pt x="7393" y="616"/>
                      </a:cubicBezTo>
                      <a:cubicBezTo>
                        <a:pt x="7412" y="404"/>
                        <a:pt x="7278" y="251"/>
                        <a:pt x="7084" y="251"/>
                      </a:cubicBezTo>
                      <a:lnTo>
                        <a:pt x="421" y="2"/>
                      </a:lnTo>
                      <a:cubicBezTo>
                        <a:pt x="410" y="1"/>
                        <a:pt x="400" y="0"/>
                        <a:pt x="39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47"/>
                <p:cNvSpPr/>
                <p:nvPr/>
              </p:nvSpPr>
              <p:spPr>
                <a:xfrm>
                  <a:off x="4600371" y="1637033"/>
                  <a:ext cx="950789" cy="204872"/>
                </a:xfrm>
                <a:custGeom>
                  <a:avLst/>
                  <a:gdLst/>
                  <a:ahLst/>
                  <a:cxnLst/>
                  <a:rect l="l" t="t" r="r" b="b"/>
                  <a:pathLst>
                    <a:path w="4562" h="983" extrusionOk="0">
                      <a:moveTo>
                        <a:pt x="352" y="1"/>
                      </a:moveTo>
                      <a:cubicBezTo>
                        <a:pt x="190" y="1"/>
                        <a:pt x="54" y="130"/>
                        <a:pt x="19" y="307"/>
                      </a:cubicBezTo>
                      <a:cubicBezTo>
                        <a:pt x="1" y="483"/>
                        <a:pt x="93" y="636"/>
                        <a:pt x="269" y="654"/>
                      </a:cubicBezTo>
                      <a:lnTo>
                        <a:pt x="4178" y="982"/>
                      </a:lnTo>
                      <a:cubicBezTo>
                        <a:pt x="4349" y="982"/>
                        <a:pt x="4506" y="848"/>
                        <a:pt x="4543" y="654"/>
                      </a:cubicBezTo>
                      <a:cubicBezTo>
                        <a:pt x="4561" y="483"/>
                        <a:pt x="4446" y="307"/>
                        <a:pt x="4275" y="289"/>
                      </a:cubicBezTo>
                      <a:lnTo>
                        <a:pt x="384" y="3"/>
                      </a:lnTo>
                      <a:cubicBezTo>
                        <a:pt x="374" y="1"/>
                        <a:pt x="363" y="1"/>
                        <a:pt x="35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47"/>
                <p:cNvSpPr/>
                <p:nvPr/>
              </p:nvSpPr>
              <p:spPr>
                <a:xfrm>
                  <a:off x="4599526" y="1628488"/>
                  <a:ext cx="967046" cy="221962"/>
                </a:xfrm>
                <a:custGeom>
                  <a:avLst/>
                  <a:gdLst/>
                  <a:ahLst/>
                  <a:cxnLst/>
                  <a:rect l="l" t="t" r="r" b="b"/>
                  <a:pathLst>
                    <a:path w="4640" h="1065" extrusionOk="0">
                      <a:moveTo>
                        <a:pt x="393" y="79"/>
                      </a:moveTo>
                      <a:cubicBezTo>
                        <a:pt x="404" y="79"/>
                        <a:pt x="415" y="79"/>
                        <a:pt x="425" y="80"/>
                      </a:cubicBezTo>
                      <a:lnTo>
                        <a:pt x="4316" y="372"/>
                      </a:lnTo>
                      <a:cubicBezTo>
                        <a:pt x="4468" y="390"/>
                        <a:pt x="4565" y="524"/>
                        <a:pt x="4547" y="695"/>
                      </a:cubicBezTo>
                      <a:cubicBezTo>
                        <a:pt x="4524" y="871"/>
                        <a:pt x="4371" y="986"/>
                        <a:pt x="4219" y="986"/>
                      </a:cubicBezTo>
                      <a:lnTo>
                        <a:pt x="310" y="658"/>
                      </a:lnTo>
                      <a:cubicBezTo>
                        <a:pt x="157" y="640"/>
                        <a:pt x="79" y="506"/>
                        <a:pt x="97" y="348"/>
                      </a:cubicBezTo>
                      <a:cubicBezTo>
                        <a:pt x="132" y="190"/>
                        <a:pt x="254" y="79"/>
                        <a:pt x="393" y="79"/>
                      </a:cubicBezTo>
                      <a:close/>
                      <a:moveTo>
                        <a:pt x="397" y="0"/>
                      </a:moveTo>
                      <a:cubicBezTo>
                        <a:pt x="230" y="0"/>
                        <a:pt x="59" y="152"/>
                        <a:pt x="42" y="348"/>
                      </a:cubicBezTo>
                      <a:cubicBezTo>
                        <a:pt x="0" y="543"/>
                        <a:pt x="116" y="718"/>
                        <a:pt x="310" y="737"/>
                      </a:cubicBezTo>
                      <a:lnTo>
                        <a:pt x="4200" y="1065"/>
                      </a:lnTo>
                      <a:cubicBezTo>
                        <a:pt x="4408" y="1065"/>
                        <a:pt x="4584" y="908"/>
                        <a:pt x="4621" y="695"/>
                      </a:cubicBezTo>
                      <a:cubicBezTo>
                        <a:pt x="4639" y="506"/>
                        <a:pt x="4505" y="312"/>
                        <a:pt x="4316" y="312"/>
                      </a:cubicBezTo>
                      <a:lnTo>
                        <a:pt x="425" y="2"/>
                      </a:lnTo>
                      <a:cubicBezTo>
                        <a:pt x="416" y="1"/>
                        <a:pt x="407" y="0"/>
                        <a:pt x="3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47"/>
                <p:cNvSpPr/>
                <p:nvPr/>
              </p:nvSpPr>
              <p:spPr>
                <a:xfrm>
                  <a:off x="4371323" y="2900447"/>
                  <a:ext cx="994973" cy="258018"/>
                </a:xfrm>
                <a:custGeom>
                  <a:avLst/>
                  <a:gdLst/>
                  <a:ahLst/>
                  <a:cxnLst/>
                  <a:rect l="l" t="t" r="r" b="b"/>
                  <a:pathLst>
                    <a:path w="4774" h="1238" extrusionOk="0">
                      <a:moveTo>
                        <a:pt x="393" y="1"/>
                      </a:moveTo>
                      <a:cubicBezTo>
                        <a:pt x="229" y="1"/>
                        <a:pt x="76" y="130"/>
                        <a:pt x="37" y="312"/>
                      </a:cubicBezTo>
                      <a:cubicBezTo>
                        <a:pt x="0" y="525"/>
                        <a:pt x="116" y="696"/>
                        <a:pt x="291" y="714"/>
                      </a:cubicBezTo>
                      <a:lnTo>
                        <a:pt x="4353" y="1236"/>
                      </a:lnTo>
                      <a:cubicBezTo>
                        <a:pt x="4363" y="1237"/>
                        <a:pt x="4374" y="1238"/>
                        <a:pt x="4384" y="1238"/>
                      </a:cubicBezTo>
                      <a:cubicBezTo>
                        <a:pt x="4561" y="1238"/>
                        <a:pt x="4719" y="1092"/>
                        <a:pt x="4736" y="908"/>
                      </a:cubicBezTo>
                      <a:cubicBezTo>
                        <a:pt x="4773" y="696"/>
                        <a:pt x="4639" y="506"/>
                        <a:pt x="4468" y="483"/>
                      </a:cubicBezTo>
                      <a:lnTo>
                        <a:pt x="425" y="3"/>
                      </a:lnTo>
                      <a:cubicBezTo>
                        <a:pt x="414" y="2"/>
                        <a:pt x="404" y="1"/>
                        <a:pt x="3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47"/>
                <p:cNvSpPr/>
                <p:nvPr/>
              </p:nvSpPr>
              <p:spPr>
                <a:xfrm>
                  <a:off x="4371312" y="2892110"/>
                  <a:ext cx="1011230" cy="274066"/>
                </a:xfrm>
                <a:custGeom>
                  <a:avLst/>
                  <a:gdLst/>
                  <a:ahLst/>
                  <a:cxnLst/>
                  <a:rect l="l" t="t" r="r" b="b"/>
                  <a:pathLst>
                    <a:path w="4852" h="1315" extrusionOk="0">
                      <a:moveTo>
                        <a:pt x="404" y="81"/>
                      </a:moveTo>
                      <a:cubicBezTo>
                        <a:pt x="417" y="81"/>
                        <a:pt x="430" y="82"/>
                        <a:pt x="444" y="84"/>
                      </a:cubicBezTo>
                      <a:lnTo>
                        <a:pt x="4505" y="565"/>
                      </a:lnTo>
                      <a:cubicBezTo>
                        <a:pt x="4658" y="583"/>
                        <a:pt x="4773" y="754"/>
                        <a:pt x="4736" y="930"/>
                      </a:cubicBezTo>
                      <a:cubicBezTo>
                        <a:pt x="4719" y="1112"/>
                        <a:pt x="4580" y="1241"/>
                        <a:pt x="4437" y="1241"/>
                      </a:cubicBezTo>
                      <a:cubicBezTo>
                        <a:pt x="4427" y="1241"/>
                        <a:pt x="4418" y="1241"/>
                        <a:pt x="4408" y="1239"/>
                      </a:cubicBezTo>
                      <a:lnTo>
                        <a:pt x="328" y="717"/>
                      </a:lnTo>
                      <a:cubicBezTo>
                        <a:pt x="171" y="699"/>
                        <a:pt x="74" y="546"/>
                        <a:pt x="116" y="371"/>
                      </a:cubicBezTo>
                      <a:cubicBezTo>
                        <a:pt x="133" y="193"/>
                        <a:pt x="262" y="81"/>
                        <a:pt x="404" y="81"/>
                      </a:cubicBezTo>
                      <a:close/>
                      <a:moveTo>
                        <a:pt x="409" y="1"/>
                      </a:moveTo>
                      <a:cubicBezTo>
                        <a:pt x="234" y="1"/>
                        <a:pt x="71" y="159"/>
                        <a:pt x="37" y="352"/>
                      </a:cubicBezTo>
                      <a:cubicBezTo>
                        <a:pt x="0" y="583"/>
                        <a:pt x="134" y="777"/>
                        <a:pt x="328" y="796"/>
                      </a:cubicBezTo>
                      <a:lnTo>
                        <a:pt x="4390" y="1313"/>
                      </a:lnTo>
                      <a:cubicBezTo>
                        <a:pt x="4401" y="1314"/>
                        <a:pt x="4413" y="1315"/>
                        <a:pt x="4425" y="1315"/>
                      </a:cubicBezTo>
                      <a:cubicBezTo>
                        <a:pt x="4623" y="1315"/>
                        <a:pt x="4793" y="1167"/>
                        <a:pt x="4810" y="948"/>
                      </a:cubicBezTo>
                      <a:cubicBezTo>
                        <a:pt x="4852" y="717"/>
                        <a:pt x="4718" y="505"/>
                        <a:pt x="4505" y="486"/>
                      </a:cubicBezTo>
                      <a:lnTo>
                        <a:pt x="462" y="6"/>
                      </a:lnTo>
                      <a:cubicBezTo>
                        <a:pt x="444" y="2"/>
                        <a:pt x="426" y="1"/>
                        <a:pt x="4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47"/>
                <p:cNvSpPr/>
                <p:nvPr/>
              </p:nvSpPr>
              <p:spPr>
                <a:xfrm>
                  <a:off x="4772730" y="677906"/>
                  <a:ext cx="1537269" cy="193618"/>
                </a:xfrm>
                <a:custGeom>
                  <a:avLst/>
                  <a:gdLst/>
                  <a:ahLst/>
                  <a:cxnLst/>
                  <a:rect l="l" t="t" r="r" b="b"/>
                  <a:pathLst>
                    <a:path w="7376" h="929" extrusionOk="0">
                      <a:moveTo>
                        <a:pt x="338" y="1"/>
                      </a:moveTo>
                      <a:cubicBezTo>
                        <a:pt x="194" y="1"/>
                        <a:pt x="54" y="129"/>
                        <a:pt x="19" y="289"/>
                      </a:cubicBezTo>
                      <a:cubicBezTo>
                        <a:pt x="1" y="446"/>
                        <a:pt x="98" y="598"/>
                        <a:pt x="250" y="598"/>
                      </a:cubicBezTo>
                      <a:lnTo>
                        <a:pt x="6987" y="927"/>
                      </a:lnTo>
                      <a:cubicBezTo>
                        <a:pt x="6999" y="928"/>
                        <a:pt x="7011" y="928"/>
                        <a:pt x="7023" y="928"/>
                      </a:cubicBezTo>
                      <a:cubicBezTo>
                        <a:pt x="7200" y="928"/>
                        <a:pt x="7335" y="799"/>
                        <a:pt x="7352" y="617"/>
                      </a:cubicBezTo>
                      <a:cubicBezTo>
                        <a:pt x="7375" y="446"/>
                        <a:pt x="7260" y="289"/>
                        <a:pt x="7066" y="289"/>
                      </a:cubicBezTo>
                      <a:lnTo>
                        <a:pt x="366" y="2"/>
                      </a:lnTo>
                      <a:cubicBezTo>
                        <a:pt x="357" y="1"/>
                        <a:pt x="347" y="1"/>
                        <a:pt x="3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47"/>
                <p:cNvSpPr/>
                <p:nvPr/>
              </p:nvSpPr>
              <p:spPr>
                <a:xfrm>
                  <a:off x="4771885" y="670195"/>
                  <a:ext cx="1553525" cy="209040"/>
                </a:xfrm>
                <a:custGeom>
                  <a:avLst/>
                  <a:gdLst/>
                  <a:ahLst/>
                  <a:cxnLst/>
                  <a:rect l="l" t="t" r="r" b="b"/>
                  <a:pathLst>
                    <a:path w="7454" h="1003" extrusionOk="0">
                      <a:moveTo>
                        <a:pt x="407" y="58"/>
                      </a:moveTo>
                      <a:lnTo>
                        <a:pt x="7107" y="367"/>
                      </a:lnTo>
                      <a:cubicBezTo>
                        <a:pt x="7259" y="367"/>
                        <a:pt x="7375" y="501"/>
                        <a:pt x="7356" y="654"/>
                      </a:cubicBezTo>
                      <a:cubicBezTo>
                        <a:pt x="7339" y="801"/>
                        <a:pt x="7220" y="928"/>
                        <a:pt x="7076" y="928"/>
                      </a:cubicBezTo>
                      <a:cubicBezTo>
                        <a:pt x="7066" y="928"/>
                        <a:pt x="7057" y="928"/>
                        <a:pt x="7047" y="927"/>
                      </a:cubicBezTo>
                      <a:lnTo>
                        <a:pt x="310" y="599"/>
                      </a:lnTo>
                      <a:cubicBezTo>
                        <a:pt x="157" y="599"/>
                        <a:pt x="60" y="483"/>
                        <a:pt x="97" y="326"/>
                      </a:cubicBezTo>
                      <a:cubicBezTo>
                        <a:pt x="116" y="173"/>
                        <a:pt x="255" y="58"/>
                        <a:pt x="407" y="58"/>
                      </a:cubicBezTo>
                      <a:close/>
                      <a:moveTo>
                        <a:pt x="372" y="0"/>
                      </a:moveTo>
                      <a:cubicBezTo>
                        <a:pt x="209" y="0"/>
                        <a:pt x="58" y="149"/>
                        <a:pt x="23" y="326"/>
                      </a:cubicBezTo>
                      <a:cubicBezTo>
                        <a:pt x="0" y="501"/>
                        <a:pt x="116" y="672"/>
                        <a:pt x="291" y="672"/>
                      </a:cubicBezTo>
                      <a:lnTo>
                        <a:pt x="7028" y="1001"/>
                      </a:lnTo>
                      <a:cubicBezTo>
                        <a:pt x="7040" y="1002"/>
                        <a:pt x="7052" y="1002"/>
                        <a:pt x="7063" y="1002"/>
                      </a:cubicBezTo>
                      <a:cubicBezTo>
                        <a:pt x="7260" y="1002"/>
                        <a:pt x="7417" y="855"/>
                        <a:pt x="7435" y="654"/>
                      </a:cubicBezTo>
                      <a:cubicBezTo>
                        <a:pt x="7453" y="465"/>
                        <a:pt x="7319" y="307"/>
                        <a:pt x="7125" y="289"/>
                      </a:cubicBezTo>
                      <a:lnTo>
                        <a:pt x="407" y="2"/>
                      </a:lnTo>
                      <a:cubicBezTo>
                        <a:pt x="395" y="1"/>
                        <a:pt x="384" y="0"/>
                        <a:pt x="3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47"/>
                <p:cNvSpPr/>
                <p:nvPr/>
              </p:nvSpPr>
              <p:spPr>
                <a:xfrm>
                  <a:off x="4559938" y="1845032"/>
                  <a:ext cx="963294" cy="209874"/>
                </a:xfrm>
                <a:custGeom>
                  <a:avLst/>
                  <a:gdLst/>
                  <a:ahLst/>
                  <a:cxnLst/>
                  <a:rect l="l" t="t" r="r" b="b"/>
                  <a:pathLst>
                    <a:path w="4622" h="1007" extrusionOk="0">
                      <a:moveTo>
                        <a:pt x="371" y="1"/>
                      </a:moveTo>
                      <a:cubicBezTo>
                        <a:pt x="213" y="1"/>
                        <a:pt x="77" y="129"/>
                        <a:pt x="38" y="294"/>
                      </a:cubicBezTo>
                      <a:cubicBezTo>
                        <a:pt x="1" y="488"/>
                        <a:pt x="116" y="640"/>
                        <a:pt x="287" y="659"/>
                      </a:cubicBezTo>
                      <a:lnTo>
                        <a:pt x="4215" y="1005"/>
                      </a:lnTo>
                      <a:cubicBezTo>
                        <a:pt x="4226" y="1006"/>
                        <a:pt x="4236" y="1007"/>
                        <a:pt x="4247" y="1007"/>
                      </a:cubicBezTo>
                      <a:cubicBezTo>
                        <a:pt x="4411" y="1007"/>
                        <a:pt x="4563" y="878"/>
                        <a:pt x="4584" y="696"/>
                      </a:cubicBezTo>
                      <a:cubicBezTo>
                        <a:pt x="4621" y="506"/>
                        <a:pt x="4487" y="331"/>
                        <a:pt x="4312" y="331"/>
                      </a:cubicBezTo>
                      <a:lnTo>
                        <a:pt x="403" y="3"/>
                      </a:lnTo>
                      <a:cubicBezTo>
                        <a:pt x="392" y="1"/>
                        <a:pt x="382" y="1"/>
                        <a:pt x="3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47"/>
                <p:cNvSpPr/>
                <p:nvPr/>
              </p:nvSpPr>
              <p:spPr>
                <a:xfrm>
                  <a:off x="4559927" y="1837529"/>
                  <a:ext cx="978717" cy="225297"/>
                </a:xfrm>
                <a:custGeom>
                  <a:avLst/>
                  <a:gdLst/>
                  <a:ahLst/>
                  <a:cxnLst/>
                  <a:rect l="l" t="t" r="r" b="b"/>
                  <a:pathLst>
                    <a:path w="4696" h="1081" extrusionOk="0">
                      <a:moveTo>
                        <a:pt x="421" y="62"/>
                      </a:moveTo>
                      <a:lnTo>
                        <a:pt x="4349" y="408"/>
                      </a:lnTo>
                      <a:cubicBezTo>
                        <a:pt x="4506" y="408"/>
                        <a:pt x="4621" y="561"/>
                        <a:pt x="4580" y="732"/>
                      </a:cubicBezTo>
                      <a:cubicBezTo>
                        <a:pt x="4563" y="895"/>
                        <a:pt x="4446" y="1006"/>
                        <a:pt x="4288" y="1006"/>
                      </a:cubicBezTo>
                      <a:cubicBezTo>
                        <a:pt x="4276" y="1006"/>
                        <a:pt x="4264" y="1006"/>
                        <a:pt x="4252" y="1004"/>
                      </a:cubicBezTo>
                      <a:lnTo>
                        <a:pt x="324" y="658"/>
                      </a:lnTo>
                      <a:cubicBezTo>
                        <a:pt x="172" y="658"/>
                        <a:pt x="75" y="501"/>
                        <a:pt x="116" y="348"/>
                      </a:cubicBezTo>
                      <a:cubicBezTo>
                        <a:pt x="135" y="177"/>
                        <a:pt x="287" y="62"/>
                        <a:pt x="421" y="62"/>
                      </a:cubicBezTo>
                      <a:close/>
                      <a:moveTo>
                        <a:pt x="411" y="0"/>
                      </a:moveTo>
                      <a:cubicBezTo>
                        <a:pt x="248" y="0"/>
                        <a:pt x="73" y="146"/>
                        <a:pt x="38" y="330"/>
                      </a:cubicBezTo>
                      <a:cubicBezTo>
                        <a:pt x="1" y="542"/>
                        <a:pt x="135" y="713"/>
                        <a:pt x="306" y="732"/>
                      </a:cubicBezTo>
                      <a:lnTo>
                        <a:pt x="4252" y="1078"/>
                      </a:lnTo>
                      <a:cubicBezTo>
                        <a:pt x="4265" y="1080"/>
                        <a:pt x="4277" y="1080"/>
                        <a:pt x="4290" y="1080"/>
                      </a:cubicBezTo>
                      <a:cubicBezTo>
                        <a:pt x="4471" y="1080"/>
                        <a:pt x="4641" y="930"/>
                        <a:pt x="4658" y="732"/>
                      </a:cubicBezTo>
                      <a:cubicBezTo>
                        <a:pt x="4695" y="524"/>
                        <a:pt x="4561" y="348"/>
                        <a:pt x="4349" y="330"/>
                      </a:cubicBezTo>
                      <a:lnTo>
                        <a:pt x="440" y="2"/>
                      </a:lnTo>
                      <a:cubicBezTo>
                        <a:pt x="430" y="1"/>
                        <a:pt x="421" y="0"/>
                        <a:pt x="41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47"/>
                <p:cNvSpPr/>
                <p:nvPr/>
              </p:nvSpPr>
              <p:spPr>
                <a:xfrm>
                  <a:off x="4330890" y="3125744"/>
                  <a:ext cx="1003518" cy="270523"/>
                </a:xfrm>
                <a:custGeom>
                  <a:avLst/>
                  <a:gdLst/>
                  <a:ahLst/>
                  <a:cxnLst/>
                  <a:rect l="l" t="t" r="r" b="b"/>
                  <a:pathLst>
                    <a:path w="4815" h="1298" extrusionOk="0">
                      <a:moveTo>
                        <a:pt x="387" y="1"/>
                      </a:moveTo>
                      <a:cubicBezTo>
                        <a:pt x="212" y="1"/>
                        <a:pt x="76" y="149"/>
                        <a:pt x="42" y="326"/>
                      </a:cubicBezTo>
                      <a:cubicBezTo>
                        <a:pt x="0" y="539"/>
                        <a:pt x="116" y="714"/>
                        <a:pt x="291" y="751"/>
                      </a:cubicBezTo>
                      <a:lnTo>
                        <a:pt x="4390" y="1292"/>
                      </a:lnTo>
                      <a:cubicBezTo>
                        <a:pt x="4407" y="1296"/>
                        <a:pt x="4425" y="1298"/>
                        <a:pt x="4443" y="1298"/>
                      </a:cubicBezTo>
                      <a:cubicBezTo>
                        <a:pt x="4598" y="1298"/>
                        <a:pt x="4740" y="1155"/>
                        <a:pt x="4778" y="964"/>
                      </a:cubicBezTo>
                      <a:cubicBezTo>
                        <a:pt x="4815" y="751"/>
                        <a:pt x="4681" y="557"/>
                        <a:pt x="4487" y="539"/>
                      </a:cubicBezTo>
                      <a:lnTo>
                        <a:pt x="425" y="3"/>
                      </a:lnTo>
                      <a:cubicBezTo>
                        <a:pt x="412" y="1"/>
                        <a:pt x="400" y="1"/>
                        <a:pt x="38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47"/>
                <p:cNvSpPr/>
                <p:nvPr/>
              </p:nvSpPr>
              <p:spPr>
                <a:xfrm>
                  <a:off x="4330879" y="3117199"/>
                  <a:ext cx="1018941" cy="286779"/>
                </a:xfrm>
                <a:custGeom>
                  <a:avLst/>
                  <a:gdLst/>
                  <a:ahLst/>
                  <a:cxnLst/>
                  <a:rect l="l" t="t" r="r" b="b"/>
                  <a:pathLst>
                    <a:path w="4889" h="1376" extrusionOk="0">
                      <a:moveTo>
                        <a:pt x="412" y="97"/>
                      </a:moveTo>
                      <a:cubicBezTo>
                        <a:pt x="422" y="97"/>
                        <a:pt x="433" y="98"/>
                        <a:pt x="444" y="99"/>
                      </a:cubicBezTo>
                      <a:lnTo>
                        <a:pt x="4524" y="621"/>
                      </a:lnTo>
                      <a:cubicBezTo>
                        <a:pt x="4699" y="640"/>
                        <a:pt x="4796" y="811"/>
                        <a:pt x="4773" y="1005"/>
                      </a:cubicBezTo>
                      <a:cubicBezTo>
                        <a:pt x="4756" y="1163"/>
                        <a:pt x="4624" y="1294"/>
                        <a:pt x="4465" y="1294"/>
                      </a:cubicBezTo>
                      <a:cubicBezTo>
                        <a:pt x="4452" y="1294"/>
                        <a:pt x="4440" y="1293"/>
                        <a:pt x="4427" y="1291"/>
                      </a:cubicBezTo>
                      <a:lnTo>
                        <a:pt x="328" y="737"/>
                      </a:lnTo>
                      <a:cubicBezTo>
                        <a:pt x="176" y="714"/>
                        <a:pt x="79" y="561"/>
                        <a:pt x="116" y="390"/>
                      </a:cubicBezTo>
                      <a:cubicBezTo>
                        <a:pt x="133" y="210"/>
                        <a:pt x="270" y="97"/>
                        <a:pt x="412" y="97"/>
                      </a:cubicBezTo>
                      <a:close/>
                      <a:moveTo>
                        <a:pt x="430" y="1"/>
                      </a:moveTo>
                      <a:cubicBezTo>
                        <a:pt x="248" y="1"/>
                        <a:pt x="76" y="149"/>
                        <a:pt x="37" y="367"/>
                      </a:cubicBezTo>
                      <a:cubicBezTo>
                        <a:pt x="0" y="598"/>
                        <a:pt x="116" y="792"/>
                        <a:pt x="310" y="829"/>
                      </a:cubicBezTo>
                      <a:lnTo>
                        <a:pt x="4408" y="1370"/>
                      </a:lnTo>
                      <a:cubicBezTo>
                        <a:pt x="4428" y="1373"/>
                        <a:pt x="4447" y="1375"/>
                        <a:pt x="4466" y="1375"/>
                      </a:cubicBezTo>
                      <a:cubicBezTo>
                        <a:pt x="4655" y="1375"/>
                        <a:pt x="4818" y="1215"/>
                        <a:pt x="4852" y="1005"/>
                      </a:cubicBezTo>
                      <a:cubicBezTo>
                        <a:pt x="4889" y="774"/>
                        <a:pt x="4736" y="561"/>
                        <a:pt x="4542" y="543"/>
                      </a:cubicBezTo>
                      <a:lnTo>
                        <a:pt x="462" y="2"/>
                      </a:lnTo>
                      <a:cubicBezTo>
                        <a:pt x="452" y="1"/>
                        <a:pt x="441" y="1"/>
                        <a:pt x="43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47"/>
                <p:cNvSpPr/>
                <p:nvPr/>
              </p:nvSpPr>
              <p:spPr>
                <a:xfrm>
                  <a:off x="4728546" y="919043"/>
                  <a:ext cx="1552483" cy="213000"/>
                </a:xfrm>
                <a:custGeom>
                  <a:avLst/>
                  <a:gdLst/>
                  <a:ahLst/>
                  <a:cxnLst/>
                  <a:rect l="l" t="t" r="r" b="b"/>
                  <a:pathLst>
                    <a:path w="7449" h="1022" extrusionOk="0">
                      <a:moveTo>
                        <a:pt x="365" y="1"/>
                      </a:moveTo>
                      <a:cubicBezTo>
                        <a:pt x="213" y="1"/>
                        <a:pt x="56" y="135"/>
                        <a:pt x="19" y="310"/>
                      </a:cubicBezTo>
                      <a:cubicBezTo>
                        <a:pt x="0" y="481"/>
                        <a:pt x="97" y="615"/>
                        <a:pt x="268" y="634"/>
                      </a:cubicBezTo>
                      <a:lnTo>
                        <a:pt x="7065" y="1022"/>
                      </a:lnTo>
                      <a:cubicBezTo>
                        <a:pt x="7241" y="1022"/>
                        <a:pt x="7412" y="888"/>
                        <a:pt x="7430" y="712"/>
                      </a:cubicBezTo>
                      <a:cubicBezTo>
                        <a:pt x="7449" y="518"/>
                        <a:pt x="7315" y="366"/>
                        <a:pt x="7144" y="366"/>
                      </a:cubicBezTo>
                      <a:lnTo>
                        <a:pt x="3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47"/>
                <p:cNvSpPr/>
                <p:nvPr/>
              </p:nvSpPr>
              <p:spPr>
                <a:xfrm>
                  <a:off x="4728535" y="914875"/>
                  <a:ext cx="1568948" cy="224880"/>
                </a:xfrm>
                <a:custGeom>
                  <a:avLst/>
                  <a:gdLst/>
                  <a:ahLst/>
                  <a:cxnLst/>
                  <a:rect l="l" t="t" r="r" b="b"/>
                  <a:pathLst>
                    <a:path w="7528" h="1079" extrusionOk="0">
                      <a:moveTo>
                        <a:pt x="402" y="58"/>
                      </a:moveTo>
                      <a:lnTo>
                        <a:pt x="7181" y="423"/>
                      </a:lnTo>
                      <a:cubicBezTo>
                        <a:pt x="7333" y="423"/>
                        <a:pt x="7449" y="561"/>
                        <a:pt x="7430" y="732"/>
                      </a:cubicBezTo>
                      <a:cubicBezTo>
                        <a:pt x="7412" y="885"/>
                        <a:pt x="7255" y="1000"/>
                        <a:pt x="7102" y="1000"/>
                      </a:cubicBezTo>
                      <a:lnTo>
                        <a:pt x="305" y="617"/>
                      </a:lnTo>
                      <a:cubicBezTo>
                        <a:pt x="153" y="598"/>
                        <a:pt x="74" y="483"/>
                        <a:pt x="93" y="330"/>
                      </a:cubicBezTo>
                      <a:cubicBezTo>
                        <a:pt x="116" y="173"/>
                        <a:pt x="250" y="58"/>
                        <a:pt x="402" y="58"/>
                      </a:cubicBezTo>
                      <a:close/>
                      <a:moveTo>
                        <a:pt x="390" y="1"/>
                      </a:moveTo>
                      <a:cubicBezTo>
                        <a:pt x="213" y="1"/>
                        <a:pt x="55" y="147"/>
                        <a:pt x="37" y="330"/>
                      </a:cubicBezTo>
                      <a:cubicBezTo>
                        <a:pt x="0" y="501"/>
                        <a:pt x="116" y="677"/>
                        <a:pt x="287" y="677"/>
                      </a:cubicBezTo>
                      <a:lnTo>
                        <a:pt x="7102" y="1079"/>
                      </a:lnTo>
                      <a:cubicBezTo>
                        <a:pt x="7296" y="1079"/>
                        <a:pt x="7467" y="926"/>
                        <a:pt x="7509" y="732"/>
                      </a:cubicBezTo>
                      <a:cubicBezTo>
                        <a:pt x="7527" y="520"/>
                        <a:pt x="7370" y="349"/>
                        <a:pt x="7181" y="349"/>
                      </a:cubicBezTo>
                      <a:lnTo>
                        <a:pt x="421" y="2"/>
                      </a:lnTo>
                      <a:cubicBezTo>
                        <a:pt x="410" y="1"/>
                        <a:pt x="400" y="1"/>
                        <a:pt x="39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47"/>
                <p:cNvSpPr/>
                <p:nvPr/>
              </p:nvSpPr>
              <p:spPr>
                <a:xfrm>
                  <a:off x="4511795" y="2109928"/>
                  <a:ext cx="971005" cy="226130"/>
                </a:xfrm>
                <a:custGeom>
                  <a:avLst/>
                  <a:gdLst/>
                  <a:ahLst/>
                  <a:cxnLst/>
                  <a:rect l="l" t="t" r="r" b="b"/>
                  <a:pathLst>
                    <a:path w="4659" h="1085" extrusionOk="0">
                      <a:moveTo>
                        <a:pt x="375" y="1"/>
                      </a:moveTo>
                      <a:cubicBezTo>
                        <a:pt x="216" y="1"/>
                        <a:pt x="77" y="150"/>
                        <a:pt x="38" y="312"/>
                      </a:cubicBezTo>
                      <a:cubicBezTo>
                        <a:pt x="1" y="506"/>
                        <a:pt x="116" y="677"/>
                        <a:pt x="287" y="695"/>
                      </a:cubicBezTo>
                      <a:lnTo>
                        <a:pt x="4256" y="1083"/>
                      </a:lnTo>
                      <a:cubicBezTo>
                        <a:pt x="4266" y="1084"/>
                        <a:pt x="4275" y="1085"/>
                        <a:pt x="4285" y="1085"/>
                      </a:cubicBezTo>
                      <a:cubicBezTo>
                        <a:pt x="4446" y="1085"/>
                        <a:pt x="4604" y="939"/>
                        <a:pt x="4621" y="755"/>
                      </a:cubicBezTo>
                      <a:cubicBezTo>
                        <a:pt x="4658" y="561"/>
                        <a:pt x="4543" y="390"/>
                        <a:pt x="4353" y="372"/>
                      </a:cubicBezTo>
                      <a:lnTo>
                        <a:pt x="403" y="2"/>
                      </a:lnTo>
                      <a:cubicBezTo>
                        <a:pt x="394" y="1"/>
                        <a:pt x="384" y="1"/>
                        <a:pt x="3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47"/>
                <p:cNvSpPr/>
                <p:nvPr/>
              </p:nvSpPr>
              <p:spPr>
                <a:xfrm>
                  <a:off x="4511783" y="2102216"/>
                  <a:ext cx="987262" cy="241553"/>
                </a:xfrm>
                <a:custGeom>
                  <a:avLst/>
                  <a:gdLst/>
                  <a:ahLst/>
                  <a:cxnLst/>
                  <a:rect l="l" t="t" r="r" b="b"/>
                  <a:pathLst>
                    <a:path w="4737" h="1159" extrusionOk="0">
                      <a:moveTo>
                        <a:pt x="411" y="79"/>
                      </a:moveTo>
                      <a:cubicBezTo>
                        <a:pt x="421" y="79"/>
                        <a:pt x="430" y="80"/>
                        <a:pt x="440" y="81"/>
                      </a:cubicBezTo>
                      <a:lnTo>
                        <a:pt x="4390" y="446"/>
                      </a:lnTo>
                      <a:cubicBezTo>
                        <a:pt x="4543" y="464"/>
                        <a:pt x="4658" y="617"/>
                        <a:pt x="4640" y="792"/>
                      </a:cubicBezTo>
                      <a:cubicBezTo>
                        <a:pt x="4601" y="951"/>
                        <a:pt x="4484" y="1081"/>
                        <a:pt x="4330" y="1081"/>
                      </a:cubicBezTo>
                      <a:cubicBezTo>
                        <a:pt x="4318" y="1081"/>
                        <a:pt x="4306" y="1081"/>
                        <a:pt x="4293" y="1079"/>
                      </a:cubicBezTo>
                      <a:lnTo>
                        <a:pt x="324" y="695"/>
                      </a:lnTo>
                      <a:cubicBezTo>
                        <a:pt x="172" y="677"/>
                        <a:pt x="75" y="524"/>
                        <a:pt x="116" y="349"/>
                      </a:cubicBezTo>
                      <a:cubicBezTo>
                        <a:pt x="134" y="206"/>
                        <a:pt x="269" y="79"/>
                        <a:pt x="411" y="79"/>
                      </a:cubicBezTo>
                      <a:close/>
                      <a:moveTo>
                        <a:pt x="411" y="1"/>
                      </a:moveTo>
                      <a:cubicBezTo>
                        <a:pt x="248" y="1"/>
                        <a:pt x="73" y="148"/>
                        <a:pt x="38" y="349"/>
                      </a:cubicBezTo>
                      <a:cubicBezTo>
                        <a:pt x="1" y="561"/>
                        <a:pt x="135" y="755"/>
                        <a:pt x="324" y="774"/>
                      </a:cubicBezTo>
                      <a:lnTo>
                        <a:pt x="4293" y="1157"/>
                      </a:lnTo>
                      <a:cubicBezTo>
                        <a:pt x="4304" y="1158"/>
                        <a:pt x="4314" y="1159"/>
                        <a:pt x="4325" y="1159"/>
                      </a:cubicBezTo>
                      <a:cubicBezTo>
                        <a:pt x="4504" y="1159"/>
                        <a:pt x="4678" y="1011"/>
                        <a:pt x="4695" y="792"/>
                      </a:cubicBezTo>
                      <a:cubicBezTo>
                        <a:pt x="4737" y="580"/>
                        <a:pt x="4598" y="386"/>
                        <a:pt x="4409" y="367"/>
                      </a:cubicBezTo>
                      <a:lnTo>
                        <a:pt x="440" y="2"/>
                      </a:lnTo>
                      <a:cubicBezTo>
                        <a:pt x="430" y="1"/>
                        <a:pt x="421" y="1"/>
                        <a:pt x="4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47"/>
                <p:cNvSpPr/>
                <p:nvPr/>
              </p:nvSpPr>
              <p:spPr>
                <a:xfrm>
                  <a:off x="4278787" y="3422527"/>
                  <a:ext cx="1011438" cy="281985"/>
                </a:xfrm>
                <a:custGeom>
                  <a:avLst/>
                  <a:gdLst/>
                  <a:ahLst/>
                  <a:cxnLst/>
                  <a:rect l="l" t="t" r="r" b="b"/>
                  <a:pathLst>
                    <a:path w="4853" h="1353" extrusionOk="0">
                      <a:moveTo>
                        <a:pt x="390" y="0"/>
                      </a:moveTo>
                      <a:cubicBezTo>
                        <a:pt x="213" y="0"/>
                        <a:pt x="77" y="131"/>
                        <a:pt x="42" y="330"/>
                      </a:cubicBezTo>
                      <a:cubicBezTo>
                        <a:pt x="1" y="543"/>
                        <a:pt x="116" y="732"/>
                        <a:pt x="292" y="751"/>
                      </a:cubicBezTo>
                      <a:lnTo>
                        <a:pt x="4432" y="1351"/>
                      </a:lnTo>
                      <a:cubicBezTo>
                        <a:pt x="4442" y="1352"/>
                        <a:pt x="4453" y="1353"/>
                        <a:pt x="4463" y="1353"/>
                      </a:cubicBezTo>
                      <a:cubicBezTo>
                        <a:pt x="4626" y="1353"/>
                        <a:pt x="4798" y="1222"/>
                        <a:pt x="4815" y="1005"/>
                      </a:cubicBezTo>
                      <a:cubicBezTo>
                        <a:pt x="4852" y="792"/>
                        <a:pt x="4718" y="598"/>
                        <a:pt x="4547" y="580"/>
                      </a:cubicBezTo>
                      <a:lnTo>
                        <a:pt x="426" y="2"/>
                      </a:lnTo>
                      <a:cubicBezTo>
                        <a:pt x="414" y="1"/>
                        <a:pt x="402" y="0"/>
                        <a:pt x="39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47"/>
                <p:cNvSpPr/>
                <p:nvPr/>
              </p:nvSpPr>
              <p:spPr>
                <a:xfrm>
                  <a:off x="4278775" y="3413774"/>
                  <a:ext cx="1027694" cy="299284"/>
                </a:xfrm>
                <a:custGeom>
                  <a:avLst/>
                  <a:gdLst/>
                  <a:ahLst/>
                  <a:cxnLst/>
                  <a:rect l="l" t="t" r="r" b="b"/>
                  <a:pathLst>
                    <a:path w="4931" h="1436" extrusionOk="0">
                      <a:moveTo>
                        <a:pt x="415" y="79"/>
                      </a:moveTo>
                      <a:cubicBezTo>
                        <a:pt x="425" y="79"/>
                        <a:pt x="434" y="80"/>
                        <a:pt x="444" y="81"/>
                      </a:cubicBezTo>
                      <a:lnTo>
                        <a:pt x="4561" y="659"/>
                      </a:lnTo>
                      <a:cubicBezTo>
                        <a:pt x="4737" y="677"/>
                        <a:pt x="4852" y="853"/>
                        <a:pt x="4815" y="1047"/>
                      </a:cubicBezTo>
                      <a:cubicBezTo>
                        <a:pt x="4794" y="1224"/>
                        <a:pt x="4658" y="1353"/>
                        <a:pt x="4500" y="1353"/>
                      </a:cubicBezTo>
                      <a:cubicBezTo>
                        <a:pt x="4490" y="1353"/>
                        <a:pt x="4479" y="1353"/>
                        <a:pt x="4469" y="1352"/>
                      </a:cubicBezTo>
                      <a:lnTo>
                        <a:pt x="329" y="756"/>
                      </a:lnTo>
                      <a:cubicBezTo>
                        <a:pt x="172" y="719"/>
                        <a:pt x="79" y="562"/>
                        <a:pt x="116" y="372"/>
                      </a:cubicBezTo>
                      <a:cubicBezTo>
                        <a:pt x="133" y="207"/>
                        <a:pt x="269" y="79"/>
                        <a:pt x="415" y="79"/>
                      </a:cubicBezTo>
                      <a:close/>
                      <a:moveTo>
                        <a:pt x="405" y="1"/>
                      </a:moveTo>
                      <a:cubicBezTo>
                        <a:pt x="232" y="1"/>
                        <a:pt x="75" y="164"/>
                        <a:pt x="38" y="372"/>
                      </a:cubicBezTo>
                      <a:cubicBezTo>
                        <a:pt x="1" y="603"/>
                        <a:pt x="116" y="816"/>
                        <a:pt x="310" y="834"/>
                      </a:cubicBezTo>
                      <a:lnTo>
                        <a:pt x="4446" y="1430"/>
                      </a:lnTo>
                      <a:cubicBezTo>
                        <a:pt x="4465" y="1434"/>
                        <a:pt x="4485" y="1435"/>
                        <a:pt x="4504" y="1435"/>
                      </a:cubicBezTo>
                      <a:cubicBezTo>
                        <a:pt x="4693" y="1435"/>
                        <a:pt x="4856" y="1275"/>
                        <a:pt x="4889" y="1065"/>
                      </a:cubicBezTo>
                      <a:cubicBezTo>
                        <a:pt x="4931" y="816"/>
                        <a:pt x="4792" y="603"/>
                        <a:pt x="4584" y="562"/>
                      </a:cubicBezTo>
                      <a:lnTo>
                        <a:pt x="463" y="7"/>
                      </a:lnTo>
                      <a:cubicBezTo>
                        <a:pt x="443" y="3"/>
                        <a:pt x="424" y="1"/>
                        <a:pt x="4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47"/>
                <p:cNvSpPr/>
                <p:nvPr/>
              </p:nvSpPr>
              <p:spPr>
                <a:xfrm>
                  <a:off x="4691865" y="1103490"/>
                  <a:ext cx="1565197" cy="221545"/>
                </a:xfrm>
                <a:custGeom>
                  <a:avLst/>
                  <a:gdLst/>
                  <a:ahLst/>
                  <a:cxnLst/>
                  <a:rect l="l" t="t" r="r" b="b"/>
                  <a:pathLst>
                    <a:path w="7510" h="1063" extrusionOk="0">
                      <a:moveTo>
                        <a:pt x="354" y="0"/>
                      </a:moveTo>
                      <a:cubicBezTo>
                        <a:pt x="210" y="0"/>
                        <a:pt x="77" y="131"/>
                        <a:pt x="42" y="289"/>
                      </a:cubicBezTo>
                      <a:cubicBezTo>
                        <a:pt x="1" y="465"/>
                        <a:pt x="116" y="617"/>
                        <a:pt x="292" y="617"/>
                      </a:cubicBezTo>
                      <a:lnTo>
                        <a:pt x="7126" y="1061"/>
                      </a:lnTo>
                      <a:cubicBezTo>
                        <a:pt x="7135" y="1062"/>
                        <a:pt x="7145" y="1062"/>
                        <a:pt x="7155" y="1062"/>
                      </a:cubicBezTo>
                      <a:cubicBezTo>
                        <a:pt x="7320" y="1062"/>
                        <a:pt x="7473" y="917"/>
                        <a:pt x="7491" y="751"/>
                      </a:cubicBezTo>
                      <a:cubicBezTo>
                        <a:pt x="7509" y="557"/>
                        <a:pt x="7375" y="405"/>
                        <a:pt x="7204" y="405"/>
                      </a:cubicBezTo>
                      <a:lnTo>
                        <a:pt x="389" y="3"/>
                      </a:lnTo>
                      <a:cubicBezTo>
                        <a:pt x="377" y="1"/>
                        <a:pt x="366" y="0"/>
                        <a:pt x="3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47"/>
                <p:cNvSpPr/>
                <p:nvPr/>
              </p:nvSpPr>
              <p:spPr>
                <a:xfrm>
                  <a:off x="4695814" y="1094945"/>
                  <a:ext cx="1577493" cy="237802"/>
                </a:xfrm>
                <a:custGeom>
                  <a:avLst/>
                  <a:gdLst/>
                  <a:ahLst/>
                  <a:cxnLst/>
                  <a:rect l="l" t="t" r="r" b="b"/>
                  <a:pathLst>
                    <a:path w="7569" h="1141" extrusionOk="0">
                      <a:moveTo>
                        <a:pt x="374" y="79"/>
                      </a:moveTo>
                      <a:cubicBezTo>
                        <a:pt x="385" y="79"/>
                        <a:pt x="396" y="79"/>
                        <a:pt x="407" y="81"/>
                      </a:cubicBezTo>
                      <a:lnTo>
                        <a:pt x="7222" y="464"/>
                      </a:lnTo>
                      <a:cubicBezTo>
                        <a:pt x="7375" y="483"/>
                        <a:pt x="7490" y="621"/>
                        <a:pt x="7472" y="792"/>
                      </a:cubicBezTo>
                      <a:cubicBezTo>
                        <a:pt x="7455" y="933"/>
                        <a:pt x="7339" y="1063"/>
                        <a:pt x="7182" y="1063"/>
                      </a:cubicBezTo>
                      <a:cubicBezTo>
                        <a:pt x="7169" y="1063"/>
                        <a:pt x="7157" y="1062"/>
                        <a:pt x="7144" y="1060"/>
                      </a:cubicBezTo>
                      <a:lnTo>
                        <a:pt x="310" y="640"/>
                      </a:lnTo>
                      <a:cubicBezTo>
                        <a:pt x="157" y="621"/>
                        <a:pt x="60" y="483"/>
                        <a:pt x="97" y="330"/>
                      </a:cubicBezTo>
                      <a:cubicBezTo>
                        <a:pt x="115" y="189"/>
                        <a:pt x="231" y="79"/>
                        <a:pt x="374" y="79"/>
                      </a:cubicBezTo>
                      <a:close/>
                      <a:moveTo>
                        <a:pt x="394" y="1"/>
                      </a:moveTo>
                      <a:cubicBezTo>
                        <a:pt x="213" y="1"/>
                        <a:pt x="58" y="147"/>
                        <a:pt x="19" y="330"/>
                      </a:cubicBezTo>
                      <a:cubicBezTo>
                        <a:pt x="0" y="524"/>
                        <a:pt x="116" y="695"/>
                        <a:pt x="291" y="695"/>
                      </a:cubicBezTo>
                      <a:lnTo>
                        <a:pt x="7144" y="1139"/>
                      </a:lnTo>
                      <a:cubicBezTo>
                        <a:pt x="7153" y="1140"/>
                        <a:pt x="7163" y="1140"/>
                        <a:pt x="7173" y="1140"/>
                      </a:cubicBezTo>
                      <a:cubicBezTo>
                        <a:pt x="7356" y="1140"/>
                        <a:pt x="7528" y="977"/>
                        <a:pt x="7550" y="792"/>
                      </a:cubicBezTo>
                      <a:cubicBezTo>
                        <a:pt x="7569" y="580"/>
                        <a:pt x="7435" y="409"/>
                        <a:pt x="7222" y="409"/>
                      </a:cubicBezTo>
                      <a:lnTo>
                        <a:pt x="425" y="2"/>
                      </a:lnTo>
                      <a:cubicBezTo>
                        <a:pt x="415" y="1"/>
                        <a:pt x="404" y="1"/>
                        <a:pt x="39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47"/>
                <p:cNvSpPr/>
                <p:nvPr/>
              </p:nvSpPr>
              <p:spPr>
                <a:xfrm>
                  <a:off x="4475322" y="2311257"/>
                  <a:ext cx="979550" cy="233008"/>
                </a:xfrm>
                <a:custGeom>
                  <a:avLst/>
                  <a:gdLst/>
                  <a:ahLst/>
                  <a:cxnLst/>
                  <a:rect l="l" t="t" r="r" b="b"/>
                  <a:pathLst>
                    <a:path w="4700" h="1118" extrusionOk="0">
                      <a:moveTo>
                        <a:pt x="378" y="0"/>
                      </a:moveTo>
                      <a:cubicBezTo>
                        <a:pt x="233" y="0"/>
                        <a:pt x="76" y="129"/>
                        <a:pt x="42" y="307"/>
                      </a:cubicBezTo>
                      <a:cubicBezTo>
                        <a:pt x="0" y="501"/>
                        <a:pt x="116" y="677"/>
                        <a:pt x="291" y="695"/>
                      </a:cubicBezTo>
                      <a:lnTo>
                        <a:pt x="4274" y="1115"/>
                      </a:lnTo>
                      <a:cubicBezTo>
                        <a:pt x="4287" y="1117"/>
                        <a:pt x="4300" y="1118"/>
                        <a:pt x="4312" y="1118"/>
                      </a:cubicBezTo>
                      <a:cubicBezTo>
                        <a:pt x="4491" y="1118"/>
                        <a:pt x="4645" y="969"/>
                        <a:pt x="4662" y="792"/>
                      </a:cubicBezTo>
                      <a:cubicBezTo>
                        <a:pt x="4699" y="598"/>
                        <a:pt x="4565" y="422"/>
                        <a:pt x="4390" y="404"/>
                      </a:cubicBezTo>
                      <a:lnTo>
                        <a:pt x="407" y="2"/>
                      </a:lnTo>
                      <a:cubicBezTo>
                        <a:pt x="397" y="1"/>
                        <a:pt x="388" y="0"/>
                        <a:pt x="3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47"/>
                <p:cNvSpPr/>
                <p:nvPr/>
              </p:nvSpPr>
              <p:spPr>
                <a:xfrm>
                  <a:off x="4475311" y="2302503"/>
                  <a:ext cx="994973" cy="250306"/>
                </a:xfrm>
                <a:custGeom>
                  <a:avLst/>
                  <a:gdLst/>
                  <a:ahLst/>
                  <a:cxnLst/>
                  <a:rect l="l" t="t" r="r" b="b"/>
                  <a:pathLst>
                    <a:path w="4774" h="1201" extrusionOk="0">
                      <a:moveTo>
                        <a:pt x="415" y="79"/>
                      </a:moveTo>
                      <a:cubicBezTo>
                        <a:pt x="425" y="79"/>
                        <a:pt x="434" y="80"/>
                        <a:pt x="444" y="81"/>
                      </a:cubicBezTo>
                      <a:lnTo>
                        <a:pt x="4427" y="487"/>
                      </a:lnTo>
                      <a:cubicBezTo>
                        <a:pt x="4584" y="506"/>
                        <a:pt x="4681" y="658"/>
                        <a:pt x="4658" y="834"/>
                      </a:cubicBezTo>
                      <a:cubicBezTo>
                        <a:pt x="4640" y="994"/>
                        <a:pt x="4505" y="1122"/>
                        <a:pt x="4363" y="1122"/>
                      </a:cubicBezTo>
                      <a:cubicBezTo>
                        <a:pt x="4353" y="1122"/>
                        <a:pt x="4344" y="1122"/>
                        <a:pt x="4334" y="1121"/>
                      </a:cubicBezTo>
                      <a:lnTo>
                        <a:pt x="328" y="695"/>
                      </a:lnTo>
                      <a:cubicBezTo>
                        <a:pt x="176" y="677"/>
                        <a:pt x="79" y="524"/>
                        <a:pt x="116" y="349"/>
                      </a:cubicBezTo>
                      <a:cubicBezTo>
                        <a:pt x="150" y="206"/>
                        <a:pt x="274" y="79"/>
                        <a:pt x="415" y="79"/>
                      </a:cubicBezTo>
                      <a:close/>
                      <a:moveTo>
                        <a:pt x="431" y="1"/>
                      </a:moveTo>
                      <a:cubicBezTo>
                        <a:pt x="248" y="1"/>
                        <a:pt x="77" y="152"/>
                        <a:pt x="37" y="349"/>
                      </a:cubicBezTo>
                      <a:cubicBezTo>
                        <a:pt x="0" y="561"/>
                        <a:pt x="134" y="755"/>
                        <a:pt x="328" y="774"/>
                      </a:cubicBezTo>
                      <a:lnTo>
                        <a:pt x="4311" y="1199"/>
                      </a:lnTo>
                      <a:cubicBezTo>
                        <a:pt x="4323" y="1200"/>
                        <a:pt x="4334" y="1201"/>
                        <a:pt x="4346" y="1201"/>
                      </a:cubicBezTo>
                      <a:cubicBezTo>
                        <a:pt x="4543" y="1201"/>
                        <a:pt x="4701" y="1052"/>
                        <a:pt x="4736" y="834"/>
                      </a:cubicBezTo>
                      <a:cubicBezTo>
                        <a:pt x="4773" y="621"/>
                        <a:pt x="4621" y="427"/>
                        <a:pt x="4427" y="409"/>
                      </a:cubicBezTo>
                      <a:lnTo>
                        <a:pt x="462" y="2"/>
                      </a:lnTo>
                      <a:cubicBezTo>
                        <a:pt x="452" y="1"/>
                        <a:pt x="441" y="1"/>
                        <a:pt x="43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47"/>
                <p:cNvSpPr/>
                <p:nvPr/>
              </p:nvSpPr>
              <p:spPr>
                <a:xfrm>
                  <a:off x="4239396" y="3642197"/>
                  <a:ext cx="1018941" cy="291364"/>
                </a:xfrm>
                <a:custGeom>
                  <a:avLst/>
                  <a:gdLst/>
                  <a:ahLst/>
                  <a:cxnLst/>
                  <a:rect l="l" t="t" r="r" b="b"/>
                  <a:pathLst>
                    <a:path w="4889" h="1398" extrusionOk="0">
                      <a:moveTo>
                        <a:pt x="369" y="1"/>
                      </a:moveTo>
                      <a:cubicBezTo>
                        <a:pt x="216" y="1"/>
                        <a:pt x="70" y="143"/>
                        <a:pt x="37" y="334"/>
                      </a:cubicBezTo>
                      <a:cubicBezTo>
                        <a:pt x="0" y="547"/>
                        <a:pt x="116" y="736"/>
                        <a:pt x="287" y="759"/>
                      </a:cubicBezTo>
                      <a:lnTo>
                        <a:pt x="4445" y="1392"/>
                      </a:lnTo>
                      <a:cubicBezTo>
                        <a:pt x="4465" y="1396"/>
                        <a:pt x="4484" y="1398"/>
                        <a:pt x="4503" y="1398"/>
                      </a:cubicBezTo>
                      <a:cubicBezTo>
                        <a:pt x="4672" y="1398"/>
                        <a:pt x="4814" y="1255"/>
                        <a:pt x="4852" y="1064"/>
                      </a:cubicBezTo>
                      <a:cubicBezTo>
                        <a:pt x="4889" y="833"/>
                        <a:pt x="4755" y="644"/>
                        <a:pt x="4561" y="602"/>
                      </a:cubicBezTo>
                      <a:lnTo>
                        <a:pt x="421" y="6"/>
                      </a:lnTo>
                      <a:cubicBezTo>
                        <a:pt x="403" y="2"/>
                        <a:pt x="386" y="1"/>
                        <a:pt x="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47"/>
                <p:cNvSpPr/>
                <p:nvPr/>
              </p:nvSpPr>
              <p:spPr>
                <a:xfrm>
                  <a:off x="4238343" y="3634485"/>
                  <a:ext cx="1035406" cy="310747"/>
                </a:xfrm>
                <a:custGeom>
                  <a:avLst/>
                  <a:gdLst/>
                  <a:ahLst/>
                  <a:cxnLst/>
                  <a:rect l="l" t="t" r="r" b="b"/>
                  <a:pathLst>
                    <a:path w="4968" h="1491" extrusionOk="0">
                      <a:moveTo>
                        <a:pt x="431" y="78"/>
                      </a:moveTo>
                      <a:cubicBezTo>
                        <a:pt x="441" y="78"/>
                        <a:pt x="452" y="79"/>
                        <a:pt x="463" y="80"/>
                      </a:cubicBezTo>
                      <a:lnTo>
                        <a:pt x="4603" y="699"/>
                      </a:lnTo>
                      <a:cubicBezTo>
                        <a:pt x="4778" y="718"/>
                        <a:pt x="4894" y="889"/>
                        <a:pt x="4852" y="1083"/>
                      </a:cubicBezTo>
                      <a:cubicBezTo>
                        <a:pt x="4835" y="1265"/>
                        <a:pt x="4700" y="1394"/>
                        <a:pt x="4538" y="1394"/>
                      </a:cubicBezTo>
                      <a:cubicBezTo>
                        <a:pt x="4527" y="1394"/>
                        <a:pt x="4516" y="1394"/>
                        <a:pt x="4506" y="1392"/>
                      </a:cubicBezTo>
                      <a:lnTo>
                        <a:pt x="329" y="755"/>
                      </a:lnTo>
                      <a:cubicBezTo>
                        <a:pt x="176" y="736"/>
                        <a:pt x="79" y="565"/>
                        <a:pt x="116" y="371"/>
                      </a:cubicBezTo>
                      <a:cubicBezTo>
                        <a:pt x="133" y="207"/>
                        <a:pt x="273" y="78"/>
                        <a:pt x="431" y="78"/>
                      </a:cubicBezTo>
                      <a:close/>
                      <a:moveTo>
                        <a:pt x="406" y="0"/>
                      </a:moveTo>
                      <a:cubicBezTo>
                        <a:pt x="236" y="0"/>
                        <a:pt x="75" y="163"/>
                        <a:pt x="42" y="371"/>
                      </a:cubicBezTo>
                      <a:cubicBezTo>
                        <a:pt x="1" y="602"/>
                        <a:pt x="116" y="815"/>
                        <a:pt x="329" y="852"/>
                      </a:cubicBezTo>
                      <a:lnTo>
                        <a:pt x="4487" y="1489"/>
                      </a:lnTo>
                      <a:cubicBezTo>
                        <a:pt x="4498" y="1490"/>
                        <a:pt x="4510" y="1491"/>
                        <a:pt x="4521" y="1491"/>
                      </a:cubicBezTo>
                      <a:cubicBezTo>
                        <a:pt x="4720" y="1491"/>
                        <a:pt x="4896" y="1337"/>
                        <a:pt x="4931" y="1101"/>
                      </a:cubicBezTo>
                      <a:cubicBezTo>
                        <a:pt x="4968" y="852"/>
                        <a:pt x="4815" y="639"/>
                        <a:pt x="4621" y="602"/>
                      </a:cubicBezTo>
                      <a:lnTo>
                        <a:pt x="463" y="6"/>
                      </a:lnTo>
                      <a:cubicBezTo>
                        <a:pt x="444" y="2"/>
                        <a:pt x="425" y="0"/>
                        <a:pt x="40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47"/>
                <p:cNvSpPr/>
                <p:nvPr/>
              </p:nvSpPr>
              <p:spPr>
                <a:xfrm>
                  <a:off x="5498848" y="1709354"/>
                  <a:ext cx="714863" cy="915776"/>
                </a:xfrm>
                <a:custGeom>
                  <a:avLst/>
                  <a:gdLst/>
                  <a:ahLst/>
                  <a:cxnLst/>
                  <a:rect l="l" t="t" r="r" b="b"/>
                  <a:pathLst>
                    <a:path w="3430" h="4394" extrusionOk="0">
                      <a:moveTo>
                        <a:pt x="833" y="0"/>
                      </a:moveTo>
                      <a:cubicBezTo>
                        <a:pt x="673" y="0"/>
                        <a:pt x="517" y="129"/>
                        <a:pt x="500" y="307"/>
                      </a:cubicBezTo>
                      <a:lnTo>
                        <a:pt x="19" y="3754"/>
                      </a:lnTo>
                      <a:cubicBezTo>
                        <a:pt x="1" y="3948"/>
                        <a:pt x="116" y="4119"/>
                        <a:pt x="310" y="4142"/>
                      </a:cubicBezTo>
                      <a:lnTo>
                        <a:pt x="2598" y="4392"/>
                      </a:lnTo>
                      <a:cubicBezTo>
                        <a:pt x="2608" y="4393"/>
                        <a:pt x="2619" y="4393"/>
                        <a:pt x="2629" y="4393"/>
                      </a:cubicBezTo>
                      <a:cubicBezTo>
                        <a:pt x="2811" y="4393"/>
                        <a:pt x="2968" y="4246"/>
                        <a:pt x="2986" y="4045"/>
                      </a:cubicBezTo>
                      <a:lnTo>
                        <a:pt x="3388" y="538"/>
                      </a:lnTo>
                      <a:cubicBezTo>
                        <a:pt x="3429" y="349"/>
                        <a:pt x="3291" y="192"/>
                        <a:pt x="3101" y="173"/>
                      </a:cubicBezTo>
                      <a:lnTo>
                        <a:pt x="865" y="2"/>
                      </a:lnTo>
                      <a:cubicBezTo>
                        <a:pt x="854" y="1"/>
                        <a:pt x="844" y="0"/>
                        <a:pt x="8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47"/>
                <p:cNvSpPr/>
                <p:nvPr/>
              </p:nvSpPr>
              <p:spPr>
                <a:xfrm>
                  <a:off x="5498836" y="1700600"/>
                  <a:ext cx="730286" cy="932032"/>
                </a:xfrm>
                <a:custGeom>
                  <a:avLst/>
                  <a:gdLst/>
                  <a:ahLst/>
                  <a:cxnLst/>
                  <a:rect l="l" t="t" r="r" b="b"/>
                  <a:pathLst>
                    <a:path w="3504" h="4472" extrusionOk="0">
                      <a:moveTo>
                        <a:pt x="873" y="79"/>
                      </a:moveTo>
                      <a:cubicBezTo>
                        <a:pt x="883" y="79"/>
                        <a:pt x="892" y="80"/>
                        <a:pt x="902" y="81"/>
                      </a:cubicBezTo>
                      <a:lnTo>
                        <a:pt x="3138" y="257"/>
                      </a:lnTo>
                      <a:cubicBezTo>
                        <a:pt x="3291" y="275"/>
                        <a:pt x="3406" y="409"/>
                        <a:pt x="3388" y="580"/>
                      </a:cubicBezTo>
                      <a:lnTo>
                        <a:pt x="2981" y="4087"/>
                      </a:lnTo>
                      <a:cubicBezTo>
                        <a:pt x="2963" y="4276"/>
                        <a:pt x="2810" y="4392"/>
                        <a:pt x="2635" y="4392"/>
                      </a:cubicBezTo>
                      <a:lnTo>
                        <a:pt x="347" y="4143"/>
                      </a:lnTo>
                      <a:cubicBezTo>
                        <a:pt x="172" y="4124"/>
                        <a:pt x="75" y="3972"/>
                        <a:pt x="93" y="3796"/>
                      </a:cubicBezTo>
                      <a:lnTo>
                        <a:pt x="578" y="349"/>
                      </a:lnTo>
                      <a:cubicBezTo>
                        <a:pt x="596" y="206"/>
                        <a:pt x="731" y="79"/>
                        <a:pt x="873" y="79"/>
                      </a:cubicBezTo>
                      <a:close/>
                      <a:moveTo>
                        <a:pt x="872" y="1"/>
                      </a:moveTo>
                      <a:cubicBezTo>
                        <a:pt x="694" y="1"/>
                        <a:pt x="535" y="152"/>
                        <a:pt x="500" y="349"/>
                      </a:cubicBezTo>
                      <a:lnTo>
                        <a:pt x="19" y="3777"/>
                      </a:lnTo>
                      <a:cubicBezTo>
                        <a:pt x="1" y="4009"/>
                        <a:pt x="135" y="4203"/>
                        <a:pt x="324" y="4221"/>
                      </a:cubicBezTo>
                      <a:lnTo>
                        <a:pt x="2635" y="4471"/>
                      </a:lnTo>
                      <a:cubicBezTo>
                        <a:pt x="2645" y="4471"/>
                        <a:pt x="2656" y="4472"/>
                        <a:pt x="2666" y="4472"/>
                      </a:cubicBezTo>
                      <a:cubicBezTo>
                        <a:pt x="2866" y="4472"/>
                        <a:pt x="3042" y="4308"/>
                        <a:pt x="3060" y="4106"/>
                      </a:cubicBezTo>
                      <a:lnTo>
                        <a:pt x="3466" y="580"/>
                      </a:lnTo>
                      <a:cubicBezTo>
                        <a:pt x="3503" y="372"/>
                        <a:pt x="3351" y="197"/>
                        <a:pt x="3138" y="178"/>
                      </a:cubicBezTo>
                      <a:lnTo>
                        <a:pt x="902" y="2"/>
                      </a:lnTo>
                      <a:cubicBezTo>
                        <a:pt x="892" y="1"/>
                        <a:pt x="882" y="1"/>
                        <a:pt x="87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47"/>
                <p:cNvSpPr/>
                <p:nvPr/>
              </p:nvSpPr>
              <p:spPr>
                <a:xfrm>
                  <a:off x="5330448" y="3142834"/>
                  <a:ext cx="690687" cy="727785"/>
                </a:xfrm>
                <a:custGeom>
                  <a:avLst/>
                  <a:gdLst/>
                  <a:ahLst/>
                  <a:cxnLst/>
                  <a:rect l="l" t="t" r="r" b="b"/>
                  <a:pathLst>
                    <a:path w="3314" h="3492" extrusionOk="0">
                      <a:moveTo>
                        <a:pt x="1682" y="0"/>
                      </a:moveTo>
                      <a:cubicBezTo>
                        <a:pt x="925" y="0"/>
                        <a:pt x="241" y="643"/>
                        <a:pt x="134" y="1515"/>
                      </a:cubicBezTo>
                      <a:cubicBezTo>
                        <a:pt x="0" y="2462"/>
                        <a:pt x="578" y="3345"/>
                        <a:pt x="1423" y="3479"/>
                      </a:cubicBezTo>
                      <a:cubicBezTo>
                        <a:pt x="1487" y="3487"/>
                        <a:pt x="1550" y="3491"/>
                        <a:pt x="1613" y="3491"/>
                      </a:cubicBezTo>
                      <a:cubicBezTo>
                        <a:pt x="2404" y="3491"/>
                        <a:pt x="3091" y="2830"/>
                        <a:pt x="3198" y="1922"/>
                      </a:cubicBezTo>
                      <a:cubicBezTo>
                        <a:pt x="3313" y="979"/>
                        <a:pt x="2713" y="110"/>
                        <a:pt x="1867" y="13"/>
                      </a:cubicBezTo>
                      <a:cubicBezTo>
                        <a:pt x="1805" y="5"/>
                        <a:pt x="1743" y="0"/>
                        <a:pt x="16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47"/>
                <p:cNvSpPr/>
                <p:nvPr/>
              </p:nvSpPr>
              <p:spPr>
                <a:xfrm>
                  <a:off x="5330437" y="3135122"/>
                  <a:ext cx="706110" cy="744875"/>
                </a:xfrm>
                <a:custGeom>
                  <a:avLst/>
                  <a:gdLst/>
                  <a:ahLst/>
                  <a:cxnLst/>
                  <a:rect l="l" t="t" r="r" b="b"/>
                  <a:pathLst>
                    <a:path w="3388" h="3574" extrusionOk="0">
                      <a:moveTo>
                        <a:pt x="1737" y="82"/>
                      </a:moveTo>
                      <a:cubicBezTo>
                        <a:pt x="1792" y="82"/>
                        <a:pt x="1848" y="85"/>
                        <a:pt x="1904" y="92"/>
                      </a:cubicBezTo>
                      <a:cubicBezTo>
                        <a:pt x="2713" y="189"/>
                        <a:pt x="3309" y="1035"/>
                        <a:pt x="3193" y="1959"/>
                      </a:cubicBezTo>
                      <a:cubicBezTo>
                        <a:pt x="3087" y="2823"/>
                        <a:pt x="2434" y="3477"/>
                        <a:pt x="1671" y="3477"/>
                      </a:cubicBezTo>
                      <a:cubicBezTo>
                        <a:pt x="1602" y="3477"/>
                        <a:pt x="1531" y="3471"/>
                        <a:pt x="1460" y="3460"/>
                      </a:cubicBezTo>
                      <a:cubicBezTo>
                        <a:pt x="633" y="3345"/>
                        <a:pt x="74" y="2476"/>
                        <a:pt x="208" y="1552"/>
                      </a:cubicBezTo>
                      <a:cubicBezTo>
                        <a:pt x="316" y="691"/>
                        <a:pt x="978" y="82"/>
                        <a:pt x="1737" y="82"/>
                      </a:cubicBezTo>
                      <a:close/>
                      <a:moveTo>
                        <a:pt x="1719" y="1"/>
                      </a:moveTo>
                      <a:cubicBezTo>
                        <a:pt x="946" y="1"/>
                        <a:pt x="258" y="660"/>
                        <a:pt x="134" y="1534"/>
                      </a:cubicBezTo>
                      <a:cubicBezTo>
                        <a:pt x="0" y="2518"/>
                        <a:pt x="578" y="3423"/>
                        <a:pt x="1460" y="3557"/>
                      </a:cubicBezTo>
                      <a:cubicBezTo>
                        <a:pt x="1533" y="3568"/>
                        <a:pt x="1604" y="3574"/>
                        <a:pt x="1675" y="3574"/>
                      </a:cubicBezTo>
                      <a:cubicBezTo>
                        <a:pt x="2475" y="3574"/>
                        <a:pt x="3166" y="2898"/>
                        <a:pt x="3272" y="1977"/>
                      </a:cubicBezTo>
                      <a:cubicBezTo>
                        <a:pt x="3387" y="998"/>
                        <a:pt x="2773" y="110"/>
                        <a:pt x="1904" y="13"/>
                      </a:cubicBezTo>
                      <a:cubicBezTo>
                        <a:pt x="1842" y="5"/>
                        <a:pt x="1780" y="1"/>
                        <a:pt x="17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47"/>
                <p:cNvSpPr/>
                <p:nvPr/>
              </p:nvSpPr>
              <p:spPr>
                <a:xfrm>
                  <a:off x="5519064" y="3294769"/>
                  <a:ext cx="369103" cy="393071"/>
                </a:xfrm>
                <a:custGeom>
                  <a:avLst/>
                  <a:gdLst/>
                  <a:ahLst/>
                  <a:cxnLst/>
                  <a:rect l="l" t="t" r="r" b="b"/>
                  <a:pathLst>
                    <a:path w="1771" h="1886" extrusionOk="0">
                      <a:moveTo>
                        <a:pt x="250" y="1"/>
                      </a:moveTo>
                      <a:lnTo>
                        <a:pt x="1" y="1886"/>
                      </a:lnTo>
                      <a:lnTo>
                        <a:pt x="1" y="1886"/>
                      </a:lnTo>
                      <a:lnTo>
                        <a:pt x="1771" y="1156"/>
                      </a:lnTo>
                      <a:lnTo>
                        <a:pt x="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47"/>
                <p:cNvSpPr/>
                <p:nvPr/>
              </p:nvSpPr>
              <p:spPr>
                <a:xfrm>
                  <a:off x="5514259" y="3278304"/>
                  <a:ext cx="398073" cy="426000"/>
                </a:xfrm>
                <a:custGeom>
                  <a:avLst/>
                  <a:gdLst/>
                  <a:ahLst/>
                  <a:cxnLst/>
                  <a:rect l="l" t="t" r="r" b="b"/>
                  <a:pathLst>
                    <a:path w="1910" h="2044" extrusionOk="0">
                      <a:moveTo>
                        <a:pt x="329" y="153"/>
                      </a:moveTo>
                      <a:lnTo>
                        <a:pt x="1734" y="1212"/>
                      </a:lnTo>
                      <a:lnTo>
                        <a:pt x="98" y="1905"/>
                      </a:lnTo>
                      <a:lnTo>
                        <a:pt x="329" y="153"/>
                      </a:lnTo>
                      <a:close/>
                      <a:moveTo>
                        <a:pt x="273" y="1"/>
                      </a:moveTo>
                      <a:lnTo>
                        <a:pt x="273" y="56"/>
                      </a:lnTo>
                      <a:lnTo>
                        <a:pt x="1" y="2043"/>
                      </a:lnTo>
                      <a:lnTo>
                        <a:pt x="1909" y="1235"/>
                      </a:lnTo>
                      <a:lnTo>
                        <a:pt x="27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7" name="Google Shape;2107;p47"/>
              <p:cNvGrpSpPr/>
              <p:nvPr/>
            </p:nvGrpSpPr>
            <p:grpSpPr>
              <a:xfrm>
                <a:off x="5117700" y="2356524"/>
                <a:ext cx="2151000" cy="2036851"/>
                <a:chOff x="3496500" y="2571724"/>
                <a:chExt cx="2151000" cy="2036851"/>
              </a:xfrm>
            </p:grpSpPr>
            <p:sp>
              <p:nvSpPr>
                <p:cNvPr id="2108" name="Google Shape;2108;p47"/>
                <p:cNvSpPr/>
                <p:nvPr/>
              </p:nvSpPr>
              <p:spPr>
                <a:xfrm>
                  <a:off x="3496500" y="41507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9" name="Google Shape;2109;p47"/>
                <p:cNvGrpSpPr/>
                <p:nvPr/>
              </p:nvGrpSpPr>
              <p:grpSpPr>
                <a:xfrm>
                  <a:off x="3793882" y="2571724"/>
                  <a:ext cx="1391302" cy="1923996"/>
                  <a:chOff x="5016125" y="652800"/>
                  <a:chExt cx="2922289" cy="4041160"/>
                </a:xfrm>
              </p:grpSpPr>
              <p:sp>
                <p:nvSpPr>
                  <p:cNvPr id="2110" name="Google Shape;2110;p47"/>
                  <p:cNvSpPr/>
                  <p:nvPr/>
                </p:nvSpPr>
                <p:spPr>
                  <a:xfrm>
                    <a:off x="5789289" y="802982"/>
                    <a:ext cx="739857" cy="1340441"/>
                  </a:xfrm>
                  <a:custGeom>
                    <a:avLst/>
                    <a:gdLst/>
                    <a:ahLst/>
                    <a:cxnLst/>
                    <a:rect l="l" t="t" r="r" b="b"/>
                    <a:pathLst>
                      <a:path w="4621" h="8372" extrusionOk="0">
                        <a:moveTo>
                          <a:pt x="2524" y="0"/>
                        </a:moveTo>
                        <a:cubicBezTo>
                          <a:pt x="2117" y="0"/>
                          <a:pt x="1612" y="93"/>
                          <a:pt x="1118" y="431"/>
                        </a:cubicBezTo>
                        <a:cubicBezTo>
                          <a:pt x="0" y="1180"/>
                          <a:pt x="231" y="2395"/>
                          <a:pt x="444" y="2857"/>
                        </a:cubicBezTo>
                        <a:cubicBezTo>
                          <a:pt x="638" y="3301"/>
                          <a:pt x="1215" y="4146"/>
                          <a:pt x="1081" y="4742"/>
                        </a:cubicBezTo>
                        <a:cubicBezTo>
                          <a:pt x="947" y="5338"/>
                          <a:pt x="310" y="5782"/>
                          <a:pt x="485" y="6651"/>
                        </a:cubicBezTo>
                        <a:cubicBezTo>
                          <a:pt x="656" y="7515"/>
                          <a:pt x="1137" y="7898"/>
                          <a:pt x="1696" y="8171"/>
                        </a:cubicBezTo>
                        <a:cubicBezTo>
                          <a:pt x="2037" y="8340"/>
                          <a:pt x="2927" y="8371"/>
                          <a:pt x="3538" y="8371"/>
                        </a:cubicBezTo>
                        <a:cubicBezTo>
                          <a:pt x="3896" y="8371"/>
                          <a:pt x="4159" y="8360"/>
                          <a:pt x="4159" y="8360"/>
                        </a:cubicBezTo>
                        <a:cubicBezTo>
                          <a:pt x="4159" y="8360"/>
                          <a:pt x="4334" y="7496"/>
                          <a:pt x="4487" y="6092"/>
                        </a:cubicBezTo>
                        <a:cubicBezTo>
                          <a:pt x="4621" y="4705"/>
                          <a:pt x="4584" y="2797"/>
                          <a:pt x="4487" y="2086"/>
                        </a:cubicBezTo>
                        <a:cubicBezTo>
                          <a:pt x="4390" y="1393"/>
                          <a:pt x="4182" y="759"/>
                          <a:pt x="4066" y="584"/>
                        </a:cubicBezTo>
                        <a:cubicBezTo>
                          <a:pt x="3951" y="390"/>
                          <a:pt x="3373" y="140"/>
                          <a:pt x="3373" y="140"/>
                        </a:cubicBezTo>
                        <a:cubicBezTo>
                          <a:pt x="3373" y="140"/>
                          <a:pt x="3023" y="0"/>
                          <a:pt x="2524" y="0"/>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47"/>
                  <p:cNvSpPr/>
                  <p:nvPr/>
                </p:nvSpPr>
                <p:spPr>
                  <a:xfrm>
                    <a:off x="5817308" y="794496"/>
                    <a:ext cx="718562" cy="1358053"/>
                  </a:xfrm>
                  <a:custGeom>
                    <a:avLst/>
                    <a:gdLst/>
                    <a:ahLst/>
                    <a:cxnLst/>
                    <a:rect l="l" t="t" r="r" b="b"/>
                    <a:pathLst>
                      <a:path w="4488" h="8482" extrusionOk="0">
                        <a:moveTo>
                          <a:pt x="2275" y="109"/>
                        </a:moveTo>
                        <a:cubicBezTo>
                          <a:pt x="2347" y="109"/>
                          <a:pt x="2416" y="113"/>
                          <a:pt x="2482" y="119"/>
                        </a:cubicBezTo>
                        <a:cubicBezTo>
                          <a:pt x="2889" y="138"/>
                          <a:pt x="3175" y="253"/>
                          <a:pt x="3175" y="253"/>
                        </a:cubicBezTo>
                        <a:cubicBezTo>
                          <a:pt x="3175" y="253"/>
                          <a:pt x="3314" y="309"/>
                          <a:pt x="3466" y="387"/>
                        </a:cubicBezTo>
                        <a:cubicBezTo>
                          <a:pt x="3563" y="424"/>
                          <a:pt x="3637" y="484"/>
                          <a:pt x="3697" y="521"/>
                        </a:cubicBezTo>
                        <a:cubicBezTo>
                          <a:pt x="3776" y="581"/>
                          <a:pt x="3831" y="618"/>
                          <a:pt x="3850" y="655"/>
                        </a:cubicBezTo>
                        <a:cubicBezTo>
                          <a:pt x="3891" y="734"/>
                          <a:pt x="3984" y="946"/>
                          <a:pt x="4062" y="1214"/>
                        </a:cubicBezTo>
                        <a:cubicBezTo>
                          <a:pt x="4141" y="1464"/>
                          <a:pt x="4215" y="1792"/>
                          <a:pt x="4275" y="2157"/>
                        </a:cubicBezTo>
                        <a:cubicBezTo>
                          <a:pt x="4372" y="2850"/>
                          <a:pt x="4390" y="4758"/>
                          <a:pt x="4256" y="6145"/>
                        </a:cubicBezTo>
                        <a:cubicBezTo>
                          <a:pt x="4122" y="7512"/>
                          <a:pt x="3947" y="8339"/>
                          <a:pt x="3947" y="8358"/>
                        </a:cubicBezTo>
                        <a:cubicBezTo>
                          <a:pt x="3910" y="8376"/>
                          <a:pt x="3485" y="8376"/>
                          <a:pt x="2967" y="8376"/>
                        </a:cubicBezTo>
                        <a:cubicBezTo>
                          <a:pt x="2676" y="8358"/>
                          <a:pt x="2390" y="8358"/>
                          <a:pt x="2135" y="8321"/>
                        </a:cubicBezTo>
                        <a:cubicBezTo>
                          <a:pt x="1886" y="8279"/>
                          <a:pt x="1655" y="8242"/>
                          <a:pt x="1539" y="8182"/>
                        </a:cubicBezTo>
                        <a:cubicBezTo>
                          <a:pt x="1003" y="7914"/>
                          <a:pt x="518" y="7549"/>
                          <a:pt x="347" y="6704"/>
                        </a:cubicBezTo>
                        <a:cubicBezTo>
                          <a:pt x="269" y="6279"/>
                          <a:pt x="384" y="5969"/>
                          <a:pt x="541" y="5683"/>
                        </a:cubicBezTo>
                        <a:cubicBezTo>
                          <a:pt x="694" y="5391"/>
                          <a:pt x="888" y="5123"/>
                          <a:pt x="962" y="4814"/>
                        </a:cubicBezTo>
                        <a:cubicBezTo>
                          <a:pt x="1022" y="4486"/>
                          <a:pt x="906" y="4121"/>
                          <a:pt x="749" y="3774"/>
                        </a:cubicBezTo>
                        <a:cubicBezTo>
                          <a:pt x="597" y="3428"/>
                          <a:pt x="403" y="3100"/>
                          <a:pt x="310" y="2892"/>
                        </a:cubicBezTo>
                        <a:cubicBezTo>
                          <a:pt x="213" y="2661"/>
                          <a:pt x="116" y="2254"/>
                          <a:pt x="153" y="1811"/>
                        </a:cubicBezTo>
                        <a:cubicBezTo>
                          <a:pt x="213" y="1367"/>
                          <a:pt x="426" y="886"/>
                          <a:pt x="962" y="521"/>
                        </a:cubicBezTo>
                        <a:cubicBezTo>
                          <a:pt x="1418" y="213"/>
                          <a:pt x="1887" y="109"/>
                          <a:pt x="2275" y="109"/>
                        </a:cubicBezTo>
                        <a:close/>
                        <a:moveTo>
                          <a:pt x="2342" y="0"/>
                        </a:moveTo>
                        <a:cubicBezTo>
                          <a:pt x="1924" y="0"/>
                          <a:pt x="1408" y="99"/>
                          <a:pt x="906" y="443"/>
                        </a:cubicBezTo>
                        <a:cubicBezTo>
                          <a:pt x="347" y="831"/>
                          <a:pt x="116" y="1330"/>
                          <a:pt x="56" y="1792"/>
                        </a:cubicBezTo>
                        <a:cubicBezTo>
                          <a:pt x="1" y="2273"/>
                          <a:pt x="116" y="2698"/>
                          <a:pt x="213" y="2929"/>
                        </a:cubicBezTo>
                        <a:cubicBezTo>
                          <a:pt x="329" y="3160"/>
                          <a:pt x="518" y="3488"/>
                          <a:pt x="675" y="3816"/>
                        </a:cubicBezTo>
                        <a:cubicBezTo>
                          <a:pt x="828" y="4162"/>
                          <a:pt x="925" y="4509"/>
                          <a:pt x="865" y="4795"/>
                        </a:cubicBezTo>
                        <a:cubicBezTo>
                          <a:pt x="809" y="5063"/>
                          <a:pt x="615" y="5336"/>
                          <a:pt x="444" y="5622"/>
                        </a:cubicBezTo>
                        <a:cubicBezTo>
                          <a:pt x="287" y="5932"/>
                          <a:pt x="153" y="6260"/>
                          <a:pt x="250" y="6722"/>
                        </a:cubicBezTo>
                        <a:cubicBezTo>
                          <a:pt x="426" y="7586"/>
                          <a:pt x="943" y="7993"/>
                          <a:pt x="1502" y="8261"/>
                        </a:cubicBezTo>
                        <a:cubicBezTo>
                          <a:pt x="1636" y="8339"/>
                          <a:pt x="1867" y="8395"/>
                          <a:pt x="2117" y="8413"/>
                        </a:cubicBezTo>
                        <a:cubicBezTo>
                          <a:pt x="2390" y="8455"/>
                          <a:pt x="2676" y="8473"/>
                          <a:pt x="2967" y="8473"/>
                        </a:cubicBezTo>
                        <a:cubicBezTo>
                          <a:pt x="3146" y="8480"/>
                          <a:pt x="3321" y="8482"/>
                          <a:pt x="3475" y="8482"/>
                        </a:cubicBezTo>
                        <a:cubicBezTo>
                          <a:pt x="3783" y="8482"/>
                          <a:pt x="4007" y="8473"/>
                          <a:pt x="4007" y="8473"/>
                        </a:cubicBezTo>
                        <a:lnTo>
                          <a:pt x="4044" y="8473"/>
                        </a:lnTo>
                        <a:lnTo>
                          <a:pt x="4044" y="8436"/>
                        </a:lnTo>
                        <a:cubicBezTo>
                          <a:pt x="4044" y="8436"/>
                          <a:pt x="4215" y="7549"/>
                          <a:pt x="4353" y="6163"/>
                        </a:cubicBezTo>
                        <a:cubicBezTo>
                          <a:pt x="4487" y="4758"/>
                          <a:pt x="4469" y="2850"/>
                          <a:pt x="4372" y="2139"/>
                        </a:cubicBezTo>
                        <a:cubicBezTo>
                          <a:pt x="4312" y="1774"/>
                          <a:pt x="4238" y="1446"/>
                          <a:pt x="4159" y="1178"/>
                        </a:cubicBezTo>
                        <a:cubicBezTo>
                          <a:pt x="4081" y="905"/>
                          <a:pt x="3984" y="715"/>
                          <a:pt x="3928" y="600"/>
                        </a:cubicBezTo>
                        <a:cubicBezTo>
                          <a:pt x="3891" y="558"/>
                          <a:pt x="3831" y="503"/>
                          <a:pt x="3753" y="443"/>
                        </a:cubicBezTo>
                        <a:cubicBezTo>
                          <a:pt x="3679" y="406"/>
                          <a:pt x="3600" y="350"/>
                          <a:pt x="3522" y="309"/>
                        </a:cubicBezTo>
                        <a:cubicBezTo>
                          <a:pt x="3369" y="212"/>
                          <a:pt x="3217" y="156"/>
                          <a:pt x="3217" y="156"/>
                        </a:cubicBezTo>
                        <a:cubicBezTo>
                          <a:pt x="3217" y="156"/>
                          <a:pt x="2926" y="41"/>
                          <a:pt x="2482" y="4"/>
                        </a:cubicBezTo>
                        <a:cubicBezTo>
                          <a:pt x="2437" y="2"/>
                          <a:pt x="2390" y="0"/>
                          <a:pt x="23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47"/>
                  <p:cNvSpPr/>
                  <p:nvPr/>
                </p:nvSpPr>
                <p:spPr>
                  <a:xfrm>
                    <a:off x="7117869" y="2323377"/>
                    <a:ext cx="557975" cy="613381"/>
                  </a:xfrm>
                  <a:custGeom>
                    <a:avLst/>
                    <a:gdLst/>
                    <a:ahLst/>
                    <a:cxnLst/>
                    <a:rect l="l" t="t" r="r" b="b"/>
                    <a:pathLst>
                      <a:path w="3485" h="3831" extrusionOk="0">
                        <a:moveTo>
                          <a:pt x="2122" y="1"/>
                        </a:moveTo>
                        <a:lnTo>
                          <a:pt x="1" y="1313"/>
                        </a:lnTo>
                        <a:cubicBezTo>
                          <a:pt x="1" y="1313"/>
                          <a:pt x="1313" y="3526"/>
                          <a:pt x="1983" y="3757"/>
                        </a:cubicBezTo>
                        <a:cubicBezTo>
                          <a:pt x="2129" y="3806"/>
                          <a:pt x="2274" y="3831"/>
                          <a:pt x="2410" y="3831"/>
                        </a:cubicBezTo>
                        <a:cubicBezTo>
                          <a:pt x="2921" y="3831"/>
                          <a:pt x="3330" y="3488"/>
                          <a:pt x="3392" y="2773"/>
                        </a:cubicBezTo>
                        <a:cubicBezTo>
                          <a:pt x="3485" y="1868"/>
                          <a:pt x="2122" y="1"/>
                          <a:pt x="2122"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47"/>
                  <p:cNvSpPr/>
                  <p:nvPr/>
                </p:nvSpPr>
                <p:spPr>
                  <a:xfrm>
                    <a:off x="7109063" y="2311689"/>
                    <a:ext cx="566781" cy="631314"/>
                  </a:xfrm>
                  <a:custGeom>
                    <a:avLst/>
                    <a:gdLst/>
                    <a:ahLst/>
                    <a:cxnLst/>
                    <a:rect l="l" t="t" r="r" b="b"/>
                    <a:pathLst>
                      <a:path w="3540" h="3943" extrusionOk="0">
                        <a:moveTo>
                          <a:pt x="2177" y="153"/>
                        </a:moveTo>
                        <a:cubicBezTo>
                          <a:pt x="2195" y="171"/>
                          <a:pt x="2482" y="596"/>
                          <a:pt x="2810" y="1155"/>
                        </a:cubicBezTo>
                        <a:cubicBezTo>
                          <a:pt x="3138" y="1733"/>
                          <a:pt x="3447" y="2426"/>
                          <a:pt x="3387" y="2846"/>
                        </a:cubicBezTo>
                        <a:cubicBezTo>
                          <a:pt x="3350" y="3271"/>
                          <a:pt x="3175" y="3558"/>
                          <a:pt x="2944" y="3715"/>
                        </a:cubicBezTo>
                        <a:cubicBezTo>
                          <a:pt x="2812" y="3802"/>
                          <a:pt x="2649" y="3845"/>
                          <a:pt x="2474" y="3845"/>
                        </a:cubicBezTo>
                        <a:cubicBezTo>
                          <a:pt x="2341" y="3845"/>
                          <a:pt x="2200" y="3820"/>
                          <a:pt x="2061" y="3770"/>
                        </a:cubicBezTo>
                        <a:cubicBezTo>
                          <a:pt x="1904" y="3733"/>
                          <a:pt x="1715" y="3558"/>
                          <a:pt x="1484" y="3308"/>
                        </a:cubicBezTo>
                        <a:cubicBezTo>
                          <a:pt x="1271" y="3077"/>
                          <a:pt x="1040" y="2791"/>
                          <a:pt x="846" y="2500"/>
                        </a:cubicBezTo>
                        <a:cubicBezTo>
                          <a:pt x="444" y="1922"/>
                          <a:pt x="153" y="1442"/>
                          <a:pt x="134" y="1405"/>
                        </a:cubicBezTo>
                        <a:lnTo>
                          <a:pt x="2177" y="153"/>
                        </a:lnTo>
                        <a:close/>
                        <a:moveTo>
                          <a:pt x="2195" y="0"/>
                        </a:moveTo>
                        <a:lnTo>
                          <a:pt x="0" y="1363"/>
                        </a:lnTo>
                        <a:lnTo>
                          <a:pt x="19" y="1405"/>
                        </a:lnTo>
                        <a:cubicBezTo>
                          <a:pt x="19" y="1405"/>
                          <a:pt x="347" y="1964"/>
                          <a:pt x="749" y="2560"/>
                        </a:cubicBezTo>
                        <a:cubicBezTo>
                          <a:pt x="961" y="2846"/>
                          <a:pt x="1192" y="3137"/>
                          <a:pt x="1405" y="3387"/>
                        </a:cubicBezTo>
                        <a:cubicBezTo>
                          <a:pt x="1636" y="3618"/>
                          <a:pt x="1849" y="3812"/>
                          <a:pt x="2038" y="3867"/>
                        </a:cubicBezTo>
                        <a:cubicBezTo>
                          <a:pt x="2187" y="3917"/>
                          <a:pt x="2337" y="3942"/>
                          <a:pt x="2480" y="3942"/>
                        </a:cubicBezTo>
                        <a:cubicBezTo>
                          <a:pt x="2670" y="3942"/>
                          <a:pt x="2849" y="3899"/>
                          <a:pt x="3004" y="3812"/>
                        </a:cubicBezTo>
                        <a:cubicBezTo>
                          <a:pt x="3272" y="3636"/>
                          <a:pt x="3447" y="3308"/>
                          <a:pt x="3503" y="2846"/>
                        </a:cubicBezTo>
                        <a:cubicBezTo>
                          <a:pt x="3540" y="2366"/>
                          <a:pt x="3216" y="1673"/>
                          <a:pt x="2888" y="1095"/>
                        </a:cubicBezTo>
                        <a:cubicBezTo>
                          <a:pt x="2560" y="518"/>
                          <a:pt x="2214" y="37"/>
                          <a:pt x="2214" y="37"/>
                        </a:cubicBezTo>
                        <a:lnTo>
                          <a:pt x="219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47"/>
                  <p:cNvSpPr/>
                  <p:nvPr/>
                </p:nvSpPr>
                <p:spPr>
                  <a:xfrm>
                    <a:off x="5354915" y="2392384"/>
                    <a:ext cx="703032" cy="748834"/>
                  </a:xfrm>
                  <a:custGeom>
                    <a:avLst/>
                    <a:gdLst/>
                    <a:ahLst/>
                    <a:cxnLst/>
                    <a:rect l="l" t="t" r="r" b="b"/>
                    <a:pathLst>
                      <a:path w="4391" h="4677" extrusionOk="0">
                        <a:moveTo>
                          <a:pt x="2197" y="0"/>
                        </a:moveTo>
                        <a:cubicBezTo>
                          <a:pt x="2099" y="0"/>
                          <a:pt x="2043" y="14"/>
                          <a:pt x="2043" y="14"/>
                        </a:cubicBezTo>
                        <a:cubicBezTo>
                          <a:pt x="2043" y="14"/>
                          <a:pt x="773" y="2227"/>
                          <a:pt x="384" y="2804"/>
                        </a:cubicBezTo>
                        <a:cubicBezTo>
                          <a:pt x="1" y="3382"/>
                          <a:pt x="329" y="4135"/>
                          <a:pt x="865" y="4422"/>
                        </a:cubicBezTo>
                        <a:cubicBezTo>
                          <a:pt x="1146" y="4573"/>
                          <a:pt x="1406" y="4677"/>
                          <a:pt x="1666" y="4677"/>
                        </a:cubicBezTo>
                        <a:cubicBezTo>
                          <a:pt x="1907" y="4677"/>
                          <a:pt x="2149" y="4588"/>
                          <a:pt x="2408" y="4366"/>
                        </a:cubicBezTo>
                        <a:cubicBezTo>
                          <a:pt x="2944" y="3904"/>
                          <a:pt x="4390" y="1418"/>
                          <a:pt x="4390" y="1418"/>
                        </a:cubicBezTo>
                        <a:cubicBezTo>
                          <a:pt x="4390" y="1418"/>
                          <a:pt x="3582" y="554"/>
                          <a:pt x="3004" y="245"/>
                        </a:cubicBezTo>
                        <a:cubicBezTo>
                          <a:pt x="2653" y="38"/>
                          <a:pt x="2364" y="0"/>
                          <a:pt x="219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47"/>
                  <p:cNvSpPr/>
                  <p:nvPr/>
                </p:nvSpPr>
                <p:spPr>
                  <a:xfrm>
                    <a:off x="5376369" y="2384538"/>
                    <a:ext cx="690384" cy="765486"/>
                  </a:xfrm>
                  <a:custGeom>
                    <a:avLst/>
                    <a:gdLst/>
                    <a:ahLst/>
                    <a:cxnLst/>
                    <a:rect l="l" t="t" r="r" b="b"/>
                    <a:pathLst>
                      <a:path w="4312" h="4781" extrusionOk="0">
                        <a:moveTo>
                          <a:pt x="2177" y="100"/>
                        </a:moveTo>
                        <a:cubicBezTo>
                          <a:pt x="2330" y="123"/>
                          <a:pt x="2579" y="178"/>
                          <a:pt x="2852" y="331"/>
                        </a:cubicBezTo>
                        <a:cubicBezTo>
                          <a:pt x="3388" y="622"/>
                          <a:pt x="4141" y="1430"/>
                          <a:pt x="4178" y="1467"/>
                        </a:cubicBezTo>
                        <a:cubicBezTo>
                          <a:pt x="4178" y="1509"/>
                          <a:pt x="3831" y="2086"/>
                          <a:pt x="3429" y="2738"/>
                        </a:cubicBezTo>
                        <a:cubicBezTo>
                          <a:pt x="3198" y="3084"/>
                          <a:pt x="2986" y="3431"/>
                          <a:pt x="2773" y="3741"/>
                        </a:cubicBezTo>
                        <a:cubicBezTo>
                          <a:pt x="2561" y="4027"/>
                          <a:pt x="2371" y="4281"/>
                          <a:pt x="2233" y="4374"/>
                        </a:cubicBezTo>
                        <a:cubicBezTo>
                          <a:pt x="1983" y="4605"/>
                          <a:pt x="1752" y="4683"/>
                          <a:pt x="1503" y="4683"/>
                        </a:cubicBezTo>
                        <a:cubicBezTo>
                          <a:pt x="1272" y="4665"/>
                          <a:pt x="1022" y="4568"/>
                          <a:pt x="754" y="4434"/>
                        </a:cubicBezTo>
                        <a:cubicBezTo>
                          <a:pt x="500" y="4281"/>
                          <a:pt x="292" y="4027"/>
                          <a:pt x="195" y="3759"/>
                        </a:cubicBezTo>
                        <a:cubicBezTo>
                          <a:pt x="98" y="3473"/>
                          <a:pt x="116" y="3144"/>
                          <a:pt x="292" y="2872"/>
                        </a:cubicBezTo>
                        <a:cubicBezTo>
                          <a:pt x="676" y="2294"/>
                          <a:pt x="1928" y="160"/>
                          <a:pt x="1946" y="123"/>
                        </a:cubicBezTo>
                        <a:cubicBezTo>
                          <a:pt x="1946" y="123"/>
                          <a:pt x="2025" y="100"/>
                          <a:pt x="2177" y="100"/>
                        </a:cubicBezTo>
                        <a:close/>
                        <a:moveTo>
                          <a:pt x="2072" y="0"/>
                        </a:moveTo>
                        <a:cubicBezTo>
                          <a:pt x="1957" y="0"/>
                          <a:pt x="1886" y="26"/>
                          <a:pt x="1886" y="26"/>
                        </a:cubicBezTo>
                        <a:lnTo>
                          <a:pt x="1868" y="26"/>
                        </a:lnTo>
                        <a:lnTo>
                          <a:pt x="1868" y="44"/>
                        </a:lnTo>
                        <a:cubicBezTo>
                          <a:pt x="1868" y="44"/>
                          <a:pt x="578" y="2257"/>
                          <a:pt x="213" y="2816"/>
                        </a:cubicBezTo>
                        <a:cubicBezTo>
                          <a:pt x="1" y="3126"/>
                          <a:pt x="1" y="3473"/>
                          <a:pt x="98" y="3777"/>
                        </a:cubicBezTo>
                        <a:cubicBezTo>
                          <a:pt x="213" y="4087"/>
                          <a:pt x="426" y="4355"/>
                          <a:pt x="712" y="4512"/>
                        </a:cubicBezTo>
                        <a:cubicBezTo>
                          <a:pt x="985" y="4665"/>
                          <a:pt x="1235" y="4762"/>
                          <a:pt x="1503" y="4780"/>
                        </a:cubicBezTo>
                        <a:cubicBezTo>
                          <a:pt x="1771" y="4780"/>
                          <a:pt x="2043" y="4702"/>
                          <a:pt x="2311" y="4452"/>
                        </a:cubicBezTo>
                        <a:cubicBezTo>
                          <a:pt x="2445" y="4337"/>
                          <a:pt x="2639" y="4087"/>
                          <a:pt x="2852" y="3796"/>
                        </a:cubicBezTo>
                        <a:cubicBezTo>
                          <a:pt x="3064" y="3491"/>
                          <a:pt x="3295" y="3144"/>
                          <a:pt x="3503" y="2798"/>
                        </a:cubicBezTo>
                        <a:cubicBezTo>
                          <a:pt x="3928" y="2105"/>
                          <a:pt x="4293" y="1486"/>
                          <a:pt x="4293" y="1486"/>
                        </a:cubicBezTo>
                        <a:lnTo>
                          <a:pt x="4312" y="1449"/>
                        </a:lnTo>
                        <a:lnTo>
                          <a:pt x="4293" y="1430"/>
                        </a:lnTo>
                        <a:cubicBezTo>
                          <a:pt x="4293" y="1430"/>
                          <a:pt x="3485" y="562"/>
                          <a:pt x="2907" y="238"/>
                        </a:cubicBezTo>
                        <a:cubicBezTo>
                          <a:pt x="2621" y="81"/>
                          <a:pt x="2371" y="26"/>
                          <a:pt x="2177" y="7"/>
                        </a:cubicBezTo>
                        <a:cubicBezTo>
                          <a:pt x="2139" y="2"/>
                          <a:pt x="2104" y="0"/>
                          <a:pt x="207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47"/>
                  <p:cNvSpPr/>
                  <p:nvPr/>
                </p:nvSpPr>
                <p:spPr>
                  <a:xfrm>
                    <a:off x="5604364" y="2029257"/>
                    <a:ext cx="533478" cy="769329"/>
                  </a:xfrm>
                  <a:custGeom>
                    <a:avLst/>
                    <a:gdLst/>
                    <a:ahLst/>
                    <a:cxnLst/>
                    <a:rect l="l" t="t" r="r" b="b"/>
                    <a:pathLst>
                      <a:path w="3332" h="4805" extrusionOk="0">
                        <a:moveTo>
                          <a:pt x="2666" y="1"/>
                        </a:moveTo>
                        <a:cubicBezTo>
                          <a:pt x="1904" y="1"/>
                          <a:pt x="1334" y="535"/>
                          <a:pt x="947" y="1011"/>
                        </a:cubicBezTo>
                        <a:cubicBezTo>
                          <a:pt x="485" y="1533"/>
                          <a:pt x="0" y="2573"/>
                          <a:pt x="0" y="2573"/>
                        </a:cubicBezTo>
                        <a:lnTo>
                          <a:pt x="3027" y="4804"/>
                        </a:lnTo>
                        <a:cubicBezTo>
                          <a:pt x="3027" y="4804"/>
                          <a:pt x="3258" y="3206"/>
                          <a:pt x="3295" y="1880"/>
                        </a:cubicBezTo>
                        <a:cubicBezTo>
                          <a:pt x="3331" y="549"/>
                          <a:pt x="2985" y="31"/>
                          <a:pt x="2985" y="31"/>
                        </a:cubicBezTo>
                        <a:cubicBezTo>
                          <a:pt x="2875" y="10"/>
                          <a:pt x="2769" y="1"/>
                          <a:pt x="26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47"/>
                  <p:cNvSpPr/>
                  <p:nvPr/>
                </p:nvSpPr>
                <p:spPr>
                  <a:xfrm>
                    <a:off x="5595397" y="2022052"/>
                    <a:ext cx="549169" cy="792064"/>
                  </a:xfrm>
                  <a:custGeom>
                    <a:avLst/>
                    <a:gdLst/>
                    <a:ahLst/>
                    <a:cxnLst/>
                    <a:rect l="l" t="t" r="r" b="b"/>
                    <a:pathLst>
                      <a:path w="3430" h="4947" extrusionOk="0">
                        <a:moveTo>
                          <a:pt x="2711" y="104"/>
                        </a:moveTo>
                        <a:cubicBezTo>
                          <a:pt x="2810" y="104"/>
                          <a:pt x="2913" y="113"/>
                          <a:pt x="3022" y="132"/>
                        </a:cubicBezTo>
                        <a:cubicBezTo>
                          <a:pt x="3022" y="132"/>
                          <a:pt x="3101" y="229"/>
                          <a:pt x="3175" y="515"/>
                        </a:cubicBezTo>
                        <a:cubicBezTo>
                          <a:pt x="3253" y="806"/>
                          <a:pt x="3332" y="1250"/>
                          <a:pt x="3314" y="1925"/>
                        </a:cubicBezTo>
                        <a:cubicBezTo>
                          <a:pt x="3272" y="3214"/>
                          <a:pt x="3041" y="4674"/>
                          <a:pt x="3022" y="4752"/>
                        </a:cubicBezTo>
                        <a:lnTo>
                          <a:pt x="116" y="2595"/>
                        </a:lnTo>
                        <a:cubicBezTo>
                          <a:pt x="153" y="2539"/>
                          <a:pt x="615" y="1596"/>
                          <a:pt x="1040" y="1074"/>
                        </a:cubicBezTo>
                        <a:cubicBezTo>
                          <a:pt x="1253" y="825"/>
                          <a:pt x="1539" y="538"/>
                          <a:pt x="1867" y="344"/>
                        </a:cubicBezTo>
                        <a:cubicBezTo>
                          <a:pt x="2118" y="196"/>
                          <a:pt x="2390" y="104"/>
                          <a:pt x="2711" y="104"/>
                        </a:cubicBezTo>
                        <a:close/>
                        <a:moveTo>
                          <a:pt x="2718" y="0"/>
                        </a:moveTo>
                        <a:cubicBezTo>
                          <a:pt x="2378" y="0"/>
                          <a:pt x="2074" y="105"/>
                          <a:pt x="1812" y="266"/>
                        </a:cubicBezTo>
                        <a:cubicBezTo>
                          <a:pt x="1465" y="460"/>
                          <a:pt x="1193" y="746"/>
                          <a:pt x="962" y="1019"/>
                        </a:cubicBezTo>
                        <a:cubicBezTo>
                          <a:pt x="500" y="1555"/>
                          <a:pt x="19" y="2595"/>
                          <a:pt x="19" y="2595"/>
                        </a:cubicBezTo>
                        <a:lnTo>
                          <a:pt x="1" y="2636"/>
                        </a:lnTo>
                        <a:lnTo>
                          <a:pt x="3101" y="4946"/>
                        </a:lnTo>
                        <a:lnTo>
                          <a:pt x="3119" y="4868"/>
                        </a:lnTo>
                        <a:cubicBezTo>
                          <a:pt x="3119" y="4868"/>
                          <a:pt x="3369" y="3251"/>
                          <a:pt x="3406" y="1925"/>
                        </a:cubicBezTo>
                        <a:cubicBezTo>
                          <a:pt x="3429" y="1250"/>
                          <a:pt x="3351" y="788"/>
                          <a:pt x="3272" y="478"/>
                        </a:cubicBezTo>
                        <a:cubicBezTo>
                          <a:pt x="3175" y="192"/>
                          <a:pt x="3083" y="53"/>
                          <a:pt x="3083" y="53"/>
                        </a:cubicBezTo>
                        <a:lnTo>
                          <a:pt x="3083" y="35"/>
                        </a:lnTo>
                        <a:lnTo>
                          <a:pt x="3059" y="35"/>
                        </a:lnTo>
                        <a:cubicBezTo>
                          <a:pt x="2942" y="11"/>
                          <a:pt x="2828" y="0"/>
                          <a:pt x="271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47"/>
                  <p:cNvSpPr/>
                  <p:nvPr/>
                </p:nvSpPr>
                <p:spPr>
                  <a:xfrm>
                    <a:off x="6840561" y="2018529"/>
                    <a:ext cx="672612" cy="780056"/>
                  </a:xfrm>
                  <a:custGeom>
                    <a:avLst/>
                    <a:gdLst/>
                    <a:ahLst/>
                    <a:cxnLst/>
                    <a:rect l="l" t="t" r="r" b="b"/>
                    <a:pathLst>
                      <a:path w="4201" h="4872" extrusionOk="0">
                        <a:moveTo>
                          <a:pt x="1222" y="0"/>
                        </a:moveTo>
                        <a:cubicBezTo>
                          <a:pt x="946" y="0"/>
                          <a:pt x="662" y="40"/>
                          <a:pt x="347" y="98"/>
                        </a:cubicBezTo>
                        <a:cubicBezTo>
                          <a:pt x="347" y="98"/>
                          <a:pt x="0" y="616"/>
                          <a:pt x="42" y="1947"/>
                        </a:cubicBezTo>
                        <a:cubicBezTo>
                          <a:pt x="79" y="3273"/>
                          <a:pt x="328" y="4871"/>
                          <a:pt x="328" y="4871"/>
                        </a:cubicBezTo>
                        <a:lnTo>
                          <a:pt x="4200" y="2233"/>
                        </a:lnTo>
                        <a:cubicBezTo>
                          <a:pt x="4200" y="2233"/>
                          <a:pt x="3794" y="1138"/>
                          <a:pt x="2985" y="616"/>
                        </a:cubicBezTo>
                        <a:cubicBezTo>
                          <a:pt x="2293" y="155"/>
                          <a:pt x="1772" y="0"/>
                          <a:pt x="12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47"/>
                  <p:cNvSpPr/>
                  <p:nvPr/>
                </p:nvSpPr>
                <p:spPr>
                  <a:xfrm>
                    <a:off x="6837519" y="2011004"/>
                    <a:ext cx="684460" cy="803112"/>
                  </a:xfrm>
                  <a:custGeom>
                    <a:avLst/>
                    <a:gdLst/>
                    <a:ahLst/>
                    <a:cxnLst/>
                    <a:rect l="l" t="t" r="r" b="b"/>
                    <a:pathLst>
                      <a:path w="4275" h="5016" extrusionOk="0">
                        <a:moveTo>
                          <a:pt x="1268" y="96"/>
                        </a:moveTo>
                        <a:cubicBezTo>
                          <a:pt x="1393" y="96"/>
                          <a:pt x="1514" y="105"/>
                          <a:pt x="1636" y="122"/>
                        </a:cubicBezTo>
                        <a:cubicBezTo>
                          <a:pt x="2043" y="201"/>
                          <a:pt x="2463" y="353"/>
                          <a:pt x="2985" y="700"/>
                        </a:cubicBezTo>
                        <a:cubicBezTo>
                          <a:pt x="3734" y="1203"/>
                          <a:pt x="4122" y="2201"/>
                          <a:pt x="4159" y="2262"/>
                        </a:cubicBezTo>
                        <a:lnTo>
                          <a:pt x="384" y="4840"/>
                        </a:lnTo>
                        <a:cubicBezTo>
                          <a:pt x="366" y="4743"/>
                          <a:pt x="153" y="3283"/>
                          <a:pt x="116" y="1994"/>
                        </a:cubicBezTo>
                        <a:cubicBezTo>
                          <a:pt x="98" y="1319"/>
                          <a:pt x="176" y="875"/>
                          <a:pt x="250" y="584"/>
                        </a:cubicBezTo>
                        <a:cubicBezTo>
                          <a:pt x="329" y="298"/>
                          <a:pt x="407" y="201"/>
                          <a:pt x="407" y="201"/>
                        </a:cubicBezTo>
                        <a:cubicBezTo>
                          <a:pt x="722" y="135"/>
                          <a:pt x="1001" y="96"/>
                          <a:pt x="1268" y="96"/>
                        </a:cubicBezTo>
                        <a:close/>
                        <a:moveTo>
                          <a:pt x="1240" y="1"/>
                        </a:moveTo>
                        <a:cubicBezTo>
                          <a:pt x="960" y="1"/>
                          <a:pt x="675" y="39"/>
                          <a:pt x="366" y="104"/>
                        </a:cubicBezTo>
                        <a:lnTo>
                          <a:pt x="347" y="104"/>
                        </a:lnTo>
                        <a:lnTo>
                          <a:pt x="329" y="122"/>
                        </a:lnTo>
                        <a:cubicBezTo>
                          <a:pt x="329" y="122"/>
                          <a:pt x="232" y="261"/>
                          <a:pt x="153" y="547"/>
                        </a:cubicBezTo>
                        <a:cubicBezTo>
                          <a:pt x="79" y="857"/>
                          <a:pt x="1" y="1319"/>
                          <a:pt x="19" y="1994"/>
                        </a:cubicBezTo>
                        <a:cubicBezTo>
                          <a:pt x="61" y="3320"/>
                          <a:pt x="292" y="4937"/>
                          <a:pt x="292" y="4937"/>
                        </a:cubicBezTo>
                        <a:lnTo>
                          <a:pt x="310" y="5015"/>
                        </a:lnTo>
                        <a:lnTo>
                          <a:pt x="4275" y="2299"/>
                        </a:lnTo>
                        <a:lnTo>
                          <a:pt x="4256" y="2262"/>
                        </a:lnTo>
                        <a:cubicBezTo>
                          <a:pt x="4256" y="2262"/>
                          <a:pt x="3849" y="1162"/>
                          <a:pt x="3041" y="626"/>
                        </a:cubicBezTo>
                        <a:cubicBezTo>
                          <a:pt x="2523" y="279"/>
                          <a:pt x="2080" y="104"/>
                          <a:pt x="1655" y="30"/>
                        </a:cubicBezTo>
                        <a:cubicBezTo>
                          <a:pt x="1516" y="10"/>
                          <a:pt x="1378" y="1"/>
                          <a:pt x="124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47"/>
                  <p:cNvSpPr/>
                  <p:nvPr/>
                </p:nvSpPr>
                <p:spPr>
                  <a:xfrm>
                    <a:off x="5922339" y="1974980"/>
                    <a:ext cx="1214255" cy="1674911"/>
                  </a:xfrm>
                  <a:custGeom>
                    <a:avLst/>
                    <a:gdLst/>
                    <a:ahLst/>
                    <a:cxnLst/>
                    <a:rect l="l" t="t" r="r" b="b"/>
                    <a:pathLst>
                      <a:path w="7584" h="10461" extrusionOk="0">
                        <a:moveTo>
                          <a:pt x="3755" y="0"/>
                        </a:moveTo>
                        <a:cubicBezTo>
                          <a:pt x="3727" y="0"/>
                          <a:pt x="3701" y="0"/>
                          <a:pt x="3674" y="1"/>
                        </a:cubicBezTo>
                        <a:lnTo>
                          <a:pt x="3582" y="1"/>
                        </a:lnTo>
                        <a:cubicBezTo>
                          <a:pt x="2464" y="1"/>
                          <a:pt x="999" y="370"/>
                          <a:pt x="999" y="370"/>
                        </a:cubicBezTo>
                        <a:cubicBezTo>
                          <a:pt x="999" y="370"/>
                          <a:pt x="324" y="3928"/>
                          <a:pt x="403" y="4603"/>
                        </a:cubicBezTo>
                        <a:cubicBezTo>
                          <a:pt x="463" y="5259"/>
                          <a:pt x="810" y="5624"/>
                          <a:pt x="828" y="5989"/>
                        </a:cubicBezTo>
                        <a:cubicBezTo>
                          <a:pt x="865" y="6377"/>
                          <a:pt x="1" y="10050"/>
                          <a:pt x="1" y="10050"/>
                        </a:cubicBezTo>
                        <a:cubicBezTo>
                          <a:pt x="1" y="10050"/>
                          <a:pt x="403" y="10244"/>
                          <a:pt x="1133" y="10360"/>
                        </a:cubicBezTo>
                        <a:cubicBezTo>
                          <a:pt x="1868" y="10457"/>
                          <a:pt x="2002" y="10457"/>
                          <a:pt x="2713" y="10457"/>
                        </a:cubicBezTo>
                        <a:cubicBezTo>
                          <a:pt x="2771" y="10460"/>
                          <a:pt x="2828" y="10461"/>
                          <a:pt x="2885" y="10461"/>
                        </a:cubicBezTo>
                        <a:cubicBezTo>
                          <a:pt x="3245" y="10461"/>
                          <a:pt x="3577" y="10414"/>
                          <a:pt x="3813" y="10378"/>
                        </a:cubicBezTo>
                        <a:cubicBezTo>
                          <a:pt x="4076" y="10414"/>
                          <a:pt x="4402" y="10461"/>
                          <a:pt x="4721" y="10461"/>
                        </a:cubicBezTo>
                        <a:cubicBezTo>
                          <a:pt x="4771" y="10461"/>
                          <a:pt x="4821" y="10460"/>
                          <a:pt x="4871" y="10457"/>
                        </a:cubicBezTo>
                        <a:cubicBezTo>
                          <a:pt x="5583" y="10457"/>
                          <a:pt x="5717" y="10457"/>
                          <a:pt x="6447" y="10360"/>
                        </a:cubicBezTo>
                        <a:cubicBezTo>
                          <a:pt x="7163" y="10244"/>
                          <a:pt x="7583" y="10050"/>
                          <a:pt x="7583" y="10050"/>
                        </a:cubicBezTo>
                        <a:cubicBezTo>
                          <a:pt x="7583" y="10050"/>
                          <a:pt x="6719" y="6377"/>
                          <a:pt x="6738" y="5989"/>
                        </a:cubicBezTo>
                        <a:cubicBezTo>
                          <a:pt x="6775" y="5624"/>
                          <a:pt x="7121" y="5259"/>
                          <a:pt x="7181" y="4603"/>
                        </a:cubicBezTo>
                        <a:cubicBezTo>
                          <a:pt x="7255" y="3928"/>
                          <a:pt x="6585" y="370"/>
                          <a:pt x="6585" y="370"/>
                        </a:cubicBezTo>
                        <a:cubicBezTo>
                          <a:pt x="6585" y="370"/>
                          <a:pt x="4892" y="0"/>
                          <a:pt x="375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47"/>
                  <p:cNvSpPr/>
                  <p:nvPr/>
                </p:nvSpPr>
                <p:spPr>
                  <a:xfrm>
                    <a:off x="6350789" y="1771641"/>
                    <a:ext cx="378814" cy="379621"/>
                  </a:xfrm>
                  <a:custGeom>
                    <a:avLst/>
                    <a:gdLst/>
                    <a:ahLst/>
                    <a:cxnLst/>
                    <a:rect l="l" t="t" r="r" b="b"/>
                    <a:pathLst>
                      <a:path w="2366" h="2371" extrusionOk="0">
                        <a:moveTo>
                          <a:pt x="2061" y="0"/>
                        </a:moveTo>
                        <a:lnTo>
                          <a:pt x="19" y="139"/>
                        </a:lnTo>
                        <a:lnTo>
                          <a:pt x="0" y="1811"/>
                        </a:lnTo>
                        <a:cubicBezTo>
                          <a:pt x="0" y="1811"/>
                          <a:pt x="250" y="2370"/>
                          <a:pt x="980" y="2370"/>
                        </a:cubicBezTo>
                        <a:cubicBezTo>
                          <a:pt x="1714" y="2370"/>
                          <a:pt x="2366" y="1617"/>
                          <a:pt x="2366" y="1617"/>
                        </a:cubicBezTo>
                        <a:lnTo>
                          <a:pt x="2061"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47"/>
                  <p:cNvSpPr/>
                  <p:nvPr/>
                </p:nvSpPr>
                <p:spPr>
                  <a:xfrm>
                    <a:off x="6341183" y="1762675"/>
                    <a:ext cx="398027" cy="397393"/>
                  </a:xfrm>
                  <a:custGeom>
                    <a:avLst/>
                    <a:gdLst/>
                    <a:ahLst/>
                    <a:cxnLst/>
                    <a:rect l="l" t="t" r="r" b="b"/>
                    <a:pathLst>
                      <a:path w="2486" h="2482" extrusionOk="0">
                        <a:moveTo>
                          <a:pt x="2079" y="116"/>
                        </a:moveTo>
                        <a:lnTo>
                          <a:pt x="2389" y="1655"/>
                        </a:lnTo>
                        <a:cubicBezTo>
                          <a:pt x="2352" y="1673"/>
                          <a:pt x="1733" y="2366"/>
                          <a:pt x="1040" y="2366"/>
                        </a:cubicBezTo>
                        <a:cubicBezTo>
                          <a:pt x="1025" y="2367"/>
                          <a:pt x="1010" y="2367"/>
                          <a:pt x="995" y="2367"/>
                        </a:cubicBezTo>
                        <a:cubicBezTo>
                          <a:pt x="337" y="2367"/>
                          <a:pt x="116" y="1867"/>
                          <a:pt x="116" y="1867"/>
                        </a:cubicBezTo>
                        <a:lnTo>
                          <a:pt x="116" y="250"/>
                        </a:lnTo>
                        <a:lnTo>
                          <a:pt x="2079" y="116"/>
                        </a:lnTo>
                        <a:close/>
                        <a:moveTo>
                          <a:pt x="2158" y="1"/>
                        </a:moveTo>
                        <a:lnTo>
                          <a:pt x="19" y="153"/>
                        </a:lnTo>
                        <a:lnTo>
                          <a:pt x="19" y="195"/>
                        </a:lnTo>
                        <a:lnTo>
                          <a:pt x="0" y="1886"/>
                        </a:lnTo>
                        <a:lnTo>
                          <a:pt x="19" y="1886"/>
                        </a:lnTo>
                        <a:cubicBezTo>
                          <a:pt x="19" y="1886"/>
                          <a:pt x="291" y="2482"/>
                          <a:pt x="1040" y="2482"/>
                        </a:cubicBezTo>
                        <a:cubicBezTo>
                          <a:pt x="1811" y="2463"/>
                          <a:pt x="2468" y="1715"/>
                          <a:pt x="2468" y="1715"/>
                        </a:cubicBezTo>
                        <a:lnTo>
                          <a:pt x="2486" y="1696"/>
                        </a:lnTo>
                        <a:lnTo>
                          <a:pt x="215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47"/>
                  <p:cNvSpPr/>
                  <p:nvPr/>
                </p:nvSpPr>
                <p:spPr>
                  <a:xfrm>
                    <a:off x="5912732" y="1966174"/>
                    <a:ext cx="1233468" cy="1692042"/>
                  </a:xfrm>
                  <a:custGeom>
                    <a:avLst/>
                    <a:gdLst/>
                    <a:ahLst/>
                    <a:cxnLst/>
                    <a:rect l="l" t="t" r="r" b="b"/>
                    <a:pathLst>
                      <a:path w="7704" h="10568" extrusionOk="0">
                        <a:moveTo>
                          <a:pt x="3697" y="97"/>
                        </a:moveTo>
                        <a:lnTo>
                          <a:pt x="3697" y="116"/>
                        </a:lnTo>
                        <a:lnTo>
                          <a:pt x="3734" y="116"/>
                        </a:lnTo>
                        <a:cubicBezTo>
                          <a:pt x="3762" y="115"/>
                          <a:pt x="3790" y="115"/>
                          <a:pt x="3818" y="115"/>
                        </a:cubicBezTo>
                        <a:cubicBezTo>
                          <a:pt x="4934" y="115"/>
                          <a:pt x="6531" y="462"/>
                          <a:pt x="6585" y="462"/>
                        </a:cubicBezTo>
                        <a:cubicBezTo>
                          <a:pt x="6604" y="499"/>
                          <a:pt x="6761" y="1349"/>
                          <a:pt x="6913" y="2292"/>
                        </a:cubicBezTo>
                        <a:cubicBezTo>
                          <a:pt x="6992" y="2791"/>
                          <a:pt x="7066" y="3290"/>
                          <a:pt x="7126" y="3715"/>
                        </a:cubicBezTo>
                        <a:cubicBezTo>
                          <a:pt x="7181" y="4140"/>
                          <a:pt x="7200" y="4487"/>
                          <a:pt x="7200" y="4639"/>
                        </a:cubicBezTo>
                        <a:cubicBezTo>
                          <a:pt x="7163" y="4967"/>
                          <a:pt x="7066" y="5217"/>
                          <a:pt x="6969" y="5429"/>
                        </a:cubicBezTo>
                        <a:cubicBezTo>
                          <a:pt x="6853" y="5660"/>
                          <a:pt x="6761" y="5854"/>
                          <a:pt x="6761" y="6044"/>
                        </a:cubicBezTo>
                        <a:cubicBezTo>
                          <a:pt x="6761" y="6104"/>
                          <a:pt x="6761" y="6201"/>
                          <a:pt x="6779" y="6335"/>
                        </a:cubicBezTo>
                        <a:cubicBezTo>
                          <a:pt x="6798" y="6488"/>
                          <a:pt x="6835" y="6663"/>
                          <a:pt x="6876" y="6853"/>
                        </a:cubicBezTo>
                        <a:cubicBezTo>
                          <a:pt x="6950" y="7259"/>
                          <a:pt x="7066" y="7740"/>
                          <a:pt x="7163" y="8220"/>
                        </a:cubicBezTo>
                        <a:cubicBezTo>
                          <a:pt x="7375" y="9163"/>
                          <a:pt x="7588" y="10031"/>
                          <a:pt x="7588" y="10068"/>
                        </a:cubicBezTo>
                        <a:cubicBezTo>
                          <a:pt x="7569" y="10087"/>
                          <a:pt x="7181" y="10263"/>
                          <a:pt x="6488" y="10360"/>
                        </a:cubicBezTo>
                        <a:cubicBezTo>
                          <a:pt x="5777" y="10475"/>
                          <a:pt x="5643" y="10475"/>
                          <a:pt x="4931" y="10475"/>
                        </a:cubicBezTo>
                        <a:cubicBezTo>
                          <a:pt x="4566" y="10475"/>
                          <a:pt x="4178" y="10433"/>
                          <a:pt x="3891" y="10397"/>
                        </a:cubicBezTo>
                        <a:lnTo>
                          <a:pt x="3873" y="10397"/>
                        </a:lnTo>
                        <a:cubicBezTo>
                          <a:pt x="3600" y="10433"/>
                          <a:pt x="3198" y="10475"/>
                          <a:pt x="2773" y="10475"/>
                        </a:cubicBezTo>
                        <a:cubicBezTo>
                          <a:pt x="2062" y="10475"/>
                          <a:pt x="1928" y="10475"/>
                          <a:pt x="1193" y="10360"/>
                        </a:cubicBezTo>
                        <a:cubicBezTo>
                          <a:pt x="500" y="10263"/>
                          <a:pt x="135" y="10087"/>
                          <a:pt x="116" y="10068"/>
                        </a:cubicBezTo>
                        <a:cubicBezTo>
                          <a:pt x="116" y="10031"/>
                          <a:pt x="329" y="9163"/>
                          <a:pt x="541" y="8220"/>
                        </a:cubicBezTo>
                        <a:cubicBezTo>
                          <a:pt x="638" y="7740"/>
                          <a:pt x="754" y="7259"/>
                          <a:pt x="828" y="6853"/>
                        </a:cubicBezTo>
                        <a:cubicBezTo>
                          <a:pt x="870" y="6663"/>
                          <a:pt x="888" y="6488"/>
                          <a:pt x="906" y="6335"/>
                        </a:cubicBezTo>
                        <a:cubicBezTo>
                          <a:pt x="943" y="6201"/>
                          <a:pt x="943" y="6104"/>
                          <a:pt x="943" y="6044"/>
                        </a:cubicBezTo>
                        <a:cubicBezTo>
                          <a:pt x="925" y="5854"/>
                          <a:pt x="828" y="5660"/>
                          <a:pt x="731" y="5429"/>
                        </a:cubicBezTo>
                        <a:cubicBezTo>
                          <a:pt x="638" y="5217"/>
                          <a:pt x="541" y="4967"/>
                          <a:pt x="500" y="4639"/>
                        </a:cubicBezTo>
                        <a:cubicBezTo>
                          <a:pt x="481" y="4487"/>
                          <a:pt x="523" y="4140"/>
                          <a:pt x="578" y="3715"/>
                        </a:cubicBezTo>
                        <a:cubicBezTo>
                          <a:pt x="638" y="3290"/>
                          <a:pt x="712" y="2791"/>
                          <a:pt x="791" y="2292"/>
                        </a:cubicBezTo>
                        <a:cubicBezTo>
                          <a:pt x="943" y="1349"/>
                          <a:pt x="1101" y="499"/>
                          <a:pt x="1119" y="462"/>
                        </a:cubicBezTo>
                        <a:cubicBezTo>
                          <a:pt x="1156" y="462"/>
                          <a:pt x="2542" y="116"/>
                          <a:pt x="3642" y="97"/>
                        </a:cubicBezTo>
                        <a:close/>
                        <a:moveTo>
                          <a:pt x="3642" y="0"/>
                        </a:moveTo>
                        <a:cubicBezTo>
                          <a:pt x="2505" y="19"/>
                          <a:pt x="1059" y="384"/>
                          <a:pt x="1059" y="384"/>
                        </a:cubicBezTo>
                        <a:lnTo>
                          <a:pt x="1022" y="384"/>
                        </a:lnTo>
                        <a:lnTo>
                          <a:pt x="1022" y="425"/>
                        </a:lnTo>
                        <a:cubicBezTo>
                          <a:pt x="1022" y="425"/>
                          <a:pt x="846" y="1308"/>
                          <a:pt x="694" y="2292"/>
                        </a:cubicBezTo>
                        <a:cubicBezTo>
                          <a:pt x="597" y="2773"/>
                          <a:pt x="523" y="3272"/>
                          <a:pt x="481" y="3715"/>
                        </a:cubicBezTo>
                        <a:cubicBezTo>
                          <a:pt x="426" y="4140"/>
                          <a:pt x="384" y="4487"/>
                          <a:pt x="407" y="4658"/>
                        </a:cubicBezTo>
                        <a:cubicBezTo>
                          <a:pt x="444" y="4986"/>
                          <a:pt x="541" y="5254"/>
                          <a:pt x="657" y="5466"/>
                        </a:cubicBezTo>
                        <a:cubicBezTo>
                          <a:pt x="754" y="5697"/>
                          <a:pt x="828" y="5873"/>
                          <a:pt x="846" y="6062"/>
                        </a:cubicBezTo>
                        <a:cubicBezTo>
                          <a:pt x="846" y="6086"/>
                          <a:pt x="828" y="6201"/>
                          <a:pt x="809" y="6335"/>
                        </a:cubicBezTo>
                        <a:cubicBezTo>
                          <a:pt x="791" y="6469"/>
                          <a:pt x="772" y="6640"/>
                          <a:pt x="731" y="6834"/>
                        </a:cubicBezTo>
                        <a:cubicBezTo>
                          <a:pt x="638" y="7241"/>
                          <a:pt x="541" y="7721"/>
                          <a:pt x="426" y="8202"/>
                        </a:cubicBezTo>
                        <a:cubicBezTo>
                          <a:pt x="213" y="9163"/>
                          <a:pt x="1" y="10087"/>
                          <a:pt x="1" y="10087"/>
                        </a:cubicBezTo>
                        <a:lnTo>
                          <a:pt x="1" y="10129"/>
                        </a:lnTo>
                        <a:lnTo>
                          <a:pt x="38" y="10147"/>
                        </a:lnTo>
                        <a:cubicBezTo>
                          <a:pt x="38" y="10147"/>
                          <a:pt x="463" y="10360"/>
                          <a:pt x="1193" y="10452"/>
                        </a:cubicBezTo>
                        <a:cubicBezTo>
                          <a:pt x="1909" y="10567"/>
                          <a:pt x="2062" y="10567"/>
                          <a:pt x="2773" y="10567"/>
                        </a:cubicBezTo>
                        <a:cubicBezTo>
                          <a:pt x="3198" y="10567"/>
                          <a:pt x="3600" y="10531"/>
                          <a:pt x="3873" y="10494"/>
                        </a:cubicBezTo>
                        <a:cubicBezTo>
                          <a:pt x="4178" y="10531"/>
                          <a:pt x="4566" y="10567"/>
                          <a:pt x="4931" y="10567"/>
                        </a:cubicBezTo>
                        <a:cubicBezTo>
                          <a:pt x="5643" y="10567"/>
                          <a:pt x="5795" y="10567"/>
                          <a:pt x="6507" y="10452"/>
                        </a:cubicBezTo>
                        <a:cubicBezTo>
                          <a:pt x="7241" y="10360"/>
                          <a:pt x="7662" y="10147"/>
                          <a:pt x="7662" y="10147"/>
                        </a:cubicBezTo>
                        <a:lnTo>
                          <a:pt x="7703" y="10129"/>
                        </a:lnTo>
                        <a:lnTo>
                          <a:pt x="7703" y="10087"/>
                        </a:lnTo>
                        <a:cubicBezTo>
                          <a:pt x="7703" y="10087"/>
                          <a:pt x="7472" y="9163"/>
                          <a:pt x="7260" y="8202"/>
                        </a:cubicBezTo>
                        <a:cubicBezTo>
                          <a:pt x="7163" y="7721"/>
                          <a:pt x="7047" y="7241"/>
                          <a:pt x="6969" y="6834"/>
                        </a:cubicBezTo>
                        <a:cubicBezTo>
                          <a:pt x="6932" y="6640"/>
                          <a:pt x="6913" y="6469"/>
                          <a:pt x="6895" y="6335"/>
                        </a:cubicBezTo>
                        <a:cubicBezTo>
                          <a:pt x="6853" y="6201"/>
                          <a:pt x="6853" y="6086"/>
                          <a:pt x="6853" y="6062"/>
                        </a:cubicBezTo>
                        <a:cubicBezTo>
                          <a:pt x="6876" y="5873"/>
                          <a:pt x="6950" y="5697"/>
                          <a:pt x="7047" y="5466"/>
                        </a:cubicBezTo>
                        <a:cubicBezTo>
                          <a:pt x="7144" y="5254"/>
                          <a:pt x="7260" y="4986"/>
                          <a:pt x="7297" y="4658"/>
                        </a:cubicBezTo>
                        <a:cubicBezTo>
                          <a:pt x="7315" y="4487"/>
                          <a:pt x="7278" y="4140"/>
                          <a:pt x="7223" y="3715"/>
                        </a:cubicBezTo>
                        <a:cubicBezTo>
                          <a:pt x="7163" y="3272"/>
                          <a:pt x="7084" y="2773"/>
                          <a:pt x="7010" y="2292"/>
                        </a:cubicBezTo>
                        <a:cubicBezTo>
                          <a:pt x="6853" y="1308"/>
                          <a:pt x="6682" y="425"/>
                          <a:pt x="6682" y="425"/>
                        </a:cubicBezTo>
                        <a:lnTo>
                          <a:pt x="6682" y="384"/>
                        </a:lnTo>
                        <a:lnTo>
                          <a:pt x="6645" y="384"/>
                        </a:lnTo>
                        <a:cubicBezTo>
                          <a:pt x="6645" y="384"/>
                          <a:pt x="4931" y="19"/>
                          <a:pt x="3794" y="19"/>
                        </a:cubicBezTo>
                        <a:lnTo>
                          <a:pt x="3794"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47"/>
                  <p:cNvSpPr/>
                  <p:nvPr/>
                </p:nvSpPr>
                <p:spPr>
                  <a:xfrm>
                    <a:off x="6322610" y="1974980"/>
                    <a:ext cx="419642" cy="1674911"/>
                  </a:xfrm>
                  <a:custGeom>
                    <a:avLst/>
                    <a:gdLst/>
                    <a:ahLst/>
                    <a:cxnLst/>
                    <a:rect l="l" t="t" r="r" b="b"/>
                    <a:pathLst>
                      <a:path w="2621" h="10461" extrusionOk="0">
                        <a:moveTo>
                          <a:pt x="1082" y="1"/>
                        </a:moveTo>
                        <a:cubicBezTo>
                          <a:pt x="735" y="1"/>
                          <a:pt x="347" y="42"/>
                          <a:pt x="1" y="79"/>
                        </a:cubicBezTo>
                        <a:lnTo>
                          <a:pt x="1" y="10457"/>
                        </a:lnTo>
                        <a:lnTo>
                          <a:pt x="213" y="10457"/>
                        </a:lnTo>
                        <a:cubicBezTo>
                          <a:pt x="271" y="10460"/>
                          <a:pt x="328" y="10461"/>
                          <a:pt x="385" y="10461"/>
                        </a:cubicBezTo>
                        <a:cubicBezTo>
                          <a:pt x="745" y="10461"/>
                          <a:pt x="1077" y="10414"/>
                          <a:pt x="1313" y="10378"/>
                        </a:cubicBezTo>
                        <a:cubicBezTo>
                          <a:pt x="1576" y="10414"/>
                          <a:pt x="1902" y="10461"/>
                          <a:pt x="2221" y="10461"/>
                        </a:cubicBezTo>
                        <a:cubicBezTo>
                          <a:pt x="2271" y="10461"/>
                          <a:pt x="2321" y="10460"/>
                          <a:pt x="2371" y="10457"/>
                        </a:cubicBezTo>
                        <a:lnTo>
                          <a:pt x="2620" y="10457"/>
                        </a:lnTo>
                        <a:lnTo>
                          <a:pt x="2620" y="116"/>
                        </a:lnTo>
                        <a:cubicBezTo>
                          <a:pt x="2140" y="61"/>
                          <a:pt x="1618" y="1"/>
                          <a:pt x="117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47"/>
                  <p:cNvSpPr/>
                  <p:nvPr/>
                </p:nvSpPr>
                <p:spPr>
                  <a:xfrm>
                    <a:off x="6313804" y="1966174"/>
                    <a:ext cx="437254" cy="1692042"/>
                  </a:xfrm>
                  <a:custGeom>
                    <a:avLst/>
                    <a:gdLst/>
                    <a:ahLst/>
                    <a:cxnLst/>
                    <a:rect l="l" t="t" r="r" b="b"/>
                    <a:pathLst>
                      <a:path w="2731" h="10568" extrusionOk="0">
                        <a:moveTo>
                          <a:pt x="1192" y="97"/>
                        </a:moveTo>
                        <a:lnTo>
                          <a:pt x="1192" y="116"/>
                        </a:lnTo>
                        <a:lnTo>
                          <a:pt x="1229" y="116"/>
                        </a:lnTo>
                        <a:cubicBezTo>
                          <a:pt x="1286" y="113"/>
                          <a:pt x="1344" y="112"/>
                          <a:pt x="1403" y="112"/>
                        </a:cubicBezTo>
                        <a:cubicBezTo>
                          <a:pt x="1787" y="112"/>
                          <a:pt x="2218" y="161"/>
                          <a:pt x="2639" y="213"/>
                        </a:cubicBezTo>
                        <a:lnTo>
                          <a:pt x="2639" y="10475"/>
                        </a:lnTo>
                        <a:lnTo>
                          <a:pt x="2426" y="10475"/>
                        </a:lnTo>
                        <a:cubicBezTo>
                          <a:pt x="2061" y="10475"/>
                          <a:pt x="1673" y="10433"/>
                          <a:pt x="1386" y="10397"/>
                        </a:cubicBezTo>
                        <a:lnTo>
                          <a:pt x="1368" y="10397"/>
                        </a:lnTo>
                        <a:cubicBezTo>
                          <a:pt x="1095" y="10433"/>
                          <a:pt x="693" y="10475"/>
                          <a:pt x="268" y="10475"/>
                        </a:cubicBezTo>
                        <a:lnTo>
                          <a:pt x="97" y="10475"/>
                        </a:lnTo>
                        <a:lnTo>
                          <a:pt x="97" y="194"/>
                        </a:lnTo>
                        <a:cubicBezTo>
                          <a:pt x="444" y="134"/>
                          <a:pt x="809" y="97"/>
                          <a:pt x="1137" y="97"/>
                        </a:cubicBezTo>
                        <a:close/>
                        <a:moveTo>
                          <a:pt x="1137" y="0"/>
                        </a:moveTo>
                        <a:cubicBezTo>
                          <a:pt x="790" y="0"/>
                          <a:pt x="402" y="37"/>
                          <a:pt x="37" y="97"/>
                        </a:cubicBezTo>
                        <a:lnTo>
                          <a:pt x="0" y="97"/>
                        </a:lnTo>
                        <a:lnTo>
                          <a:pt x="0" y="10512"/>
                        </a:lnTo>
                        <a:lnTo>
                          <a:pt x="0" y="10549"/>
                        </a:lnTo>
                        <a:lnTo>
                          <a:pt x="37" y="10567"/>
                        </a:lnTo>
                        <a:lnTo>
                          <a:pt x="268" y="10567"/>
                        </a:lnTo>
                        <a:cubicBezTo>
                          <a:pt x="693" y="10567"/>
                          <a:pt x="1095" y="10531"/>
                          <a:pt x="1368" y="10494"/>
                        </a:cubicBezTo>
                        <a:cubicBezTo>
                          <a:pt x="1673" y="10531"/>
                          <a:pt x="2061" y="10567"/>
                          <a:pt x="2426" y="10567"/>
                        </a:cubicBezTo>
                        <a:lnTo>
                          <a:pt x="2731" y="10567"/>
                        </a:lnTo>
                        <a:lnTo>
                          <a:pt x="2731" y="10512"/>
                        </a:lnTo>
                        <a:lnTo>
                          <a:pt x="2731" y="134"/>
                        </a:lnTo>
                        <a:lnTo>
                          <a:pt x="2694" y="116"/>
                        </a:lnTo>
                        <a:cubicBezTo>
                          <a:pt x="2213" y="56"/>
                          <a:pt x="1714" y="19"/>
                          <a:pt x="1289" y="19"/>
                        </a:cubicBezTo>
                        <a:lnTo>
                          <a:pt x="1289"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47"/>
                  <p:cNvSpPr/>
                  <p:nvPr/>
                </p:nvSpPr>
                <p:spPr>
                  <a:xfrm>
                    <a:off x="6264171" y="1960250"/>
                    <a:ext cx="58599" cy="1713497"/>
                  </a:xfrm>
                  <a:custGeom>
                    <a:avLst/>
                    <a:gdLst/>
                    <a:ahLst/>
                    <a:cxnLst/>
                    <a:rect l="l" t="t" r="r" b="b"/>
                    <a:pathLst>
                      <a:path w="366" h="10702" extrusionOk="0">
                        <a:moveTo>
                          <a:pt x="153" y="0"/>
                        </a:moveTo>
                        <a:cubicBezTo>
                          <a:pt x="61" y="0"/>
                          <a:pt x="1" y="74"/>
                          <a:pt x="1" y="153"/>
                        </a:cubicBezTo>
                        <a:lnTo>
                          <a:pt x="1" y="10549"/>
                        </a:lnTo>
                        <a:cubicBezTo>
                          <a:pt x="1" y="10628"/>
                          <a:pt x="61" y="10702"/>
                          <a:pt x="153" y="10702"/>
                        </a:cubicBezTo>
                        <a:lnTo>
                          <a:pt x="213" y="10702"/>
                        </a:lnTo>
                        <a:cubicBezTo>
                          <a:pt x="292" y="10702"/>
                          <a:pt x="366" y="10628"/>
                          <a:pt x="366" y="10549"/>
                        </a:cubicBezTo>
                        <a:lnTo>
                          <a:pt x="366" y="153"/>
                        </a:lnTo>
                        <a:cubicBezTo>
                          <a:pt x="366" y="74"/>
                          <a:pt x="292" y="0"/>
                          <a:pt x="21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47"/>
                  <p:cNvSpPr/>
                  <p:nvPr/>
                </p:nvSpPr>
                <p:spPr>
                  <a:xfrm>
                    <a:off x="6255365" y="1953525"/>
                    <a:ext cx="74130" cy="1729828"/>
                  </a:xfrm>
                  <a:custGeom>
                    <a:avLst/>
                    <a:gdLst/>
                    <a:ahLst/>
                    <a:cxnLst/>
                    <a:rect l="l" t="t" r="r" b="b"/>
                    <a:pathLst>
                      <a:path w="463" h="10804" extrusionOk="0">
                        <a:moveTo>
                          <a:pt x="268" y="98"/>
                        </a:moveTo>
                        <a:cubicBezTo>
                          <a:pt x="324" y="98"/>
                          <a:pt x="365" y="135"/>
                          <a:pt x="365" y="195"/>
                        </a:cubicBezTo>
                        <a:lnTo>
                          <a:pt x="365" y="10591"/>
                        </a:lnTo>
                        <a:cubicBezTo>
                          <a:pt x="365" y="10646"/>
                          <a:pt x="324" y="10688"/>
                          <a:pt x="268" y="10688"/>
                        </a:cubicBezTo>
                        <a:lnTo>
                          <a:pt x="208" y="10688"/>
                        </a:lnTo>
                        <a:cubicBezTo>
                          <a:pt x="153" y="10688"/>
                          <a:pt x="93" y="10646"/>
                          <a:pt x="93" y="10591"/>
                        </a:cubicBezTo>
                        <a:lnTo>
                          <a:pt x="93" y="195"/>
                        </a:lnTo>
                        <a:cubicBezTo>
                          <a:pt x="93" y="135"/>
                          <a:pt x="153" y="98"/>
                          <a:pt x="208" y="98"/>
                        </a:cubicBezTo>
                        <a:close/>
                        <a:moveTo>
                          <a:pt x="208" y="1"/>
                        </a:moveTo>
                        <a:cubicBezTo>
                          <a:pt x="93" y="1"/>
                          <a:pt x="0" y="98"/>
                          <a:pt x="0" y="195"/>
                        </a:cubicBezTo>
                        <a:lnTo>
                          <a:pt x="0" y="10591"/>
                        </a:lnTo>
                        <a:cubicBezTo>
                          <a:pt x="0" y="10707"/>
                          <a:pt x="93" y="10804"/>
                          <a:pt x="208" y="10804"/>
                        </a:cubicBezTo>
                        <a:lnTo>
                          <a:pt x="268" y="10804"/>
                        </a:lnTo>
                        <a:cubicBezTo>
                          <a:pt x="384" y="10804"/>
                          <a:pt x="462" y="10707"/>
                          <a:pt x="462" y="10591"/>
                        </a:cubicBezTo>
                        <a:lnTo>
                          <a:pt x="462" y="195"/>
                        </a:lnTo>
                        <a:cubicBezTo>
                          <a:pt x="462" y="98"/>
                          <a:pt x="384" y="1"/>
                          <a:pt x="26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47"/>
                  <p:cNvSpPr/>
                  <p:nvPr/>
                </p:nvSpPr>
                <p:spPr>
                  <a:xfrm>
                    <a:off x="6742094" y="1960250"/>
                    <a:ext cx="58599" cy="1713497"/>
                  </a:xfrm>
                  <a:custGeom>
                    <a:avLst/>
                    <a:gdLst/>
                    <a:ahLst/>
                    <a:cxnLst/>
                    <a:rect l="l" t="t" r="r" b="b"/>
                    <a:pathLst>
                      <a:path w="366" h="10702" extrusionOk="0">
                        <a:moveTo>
                          <a:pt x="153" y="0"/>
                        </a:moveTo>
                        <a:cubicBezTo>
                          <a:pt x="79" y="0"/>
                          <a:pt x="0" y="74"/>
                          <a:pt x="0" y="153"/>
                        </a:cubicBezTo>
                        <a:lnTo>
                          <a:pt x="0" y="10549"/>
                        </a:lnTo>
                        <a:cubicBezTo>
                          <a:pt x="0" y="10628"/>
                          <a:pt x="79" y="10702"/>
                          <a:pt x="153" y="10702"/>
                        </a:cubicBezTo>
                        <a:lnTo>
                          <a:pt x="213" y="10702"/>
                        </a:lnTo>
                        <a:cubicBezTo>
                          <a:pt x="310" y="10702"/>
                          <a:pt x="366" y="10628"/>
                          <a:pt x="366" y="10549"/>
                        </a:cubicBezTo>
                        <a:lnTo>
                          <a:pt x="366" y="153"/>
                        </a:lnTo>
                        <a:cubicBezTo>
                          <a:pt x="366" y="74"/>
                          <a:pt x="310" y="0"/>
                          <a:pt x="21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47"/>
                  <p:cNvSpPr/>
                  <p:nvPr/>
                </p:nvSpPr>
                <p:spPr>
                  <a:xfrm>
                    <a:off x="6736170" y="1953525"/>
                    <a:ext cx="74130" cy="1729828"/>
                  </a:xfrm>
                  <a:custGeom>
                    <a:avLst/>
                    <a:gdLst/>
                    <a:ahLst/>
                    <a:cxnLst/>
                    <a:rect l="l" t="t" r="r" b="b"/>
                    <a:pathLst>
                      <a:path w="463" h="10804" extrusionOk="0">
                        <a:moveTo>
                          <a:pt x="250" y="98"/>
                        </a:moveTo>
                        <a:cubicBezTo>
                          <a:pt x="305" y="98"/>
                          <a:pt x="366" y="135"/>
                          <a:pt x="366" y="195"/>
                        </a:cubicBezTo>
                        <a:lnTo>
                          <a:pt x="366" y="10591"/>
                        </a:lnTo>
                        <a:cubicBezTo>
                          <a:pt x="366" y="10646"/>
                          <a:pt x="305" y="10688"/>
                          <a:pt x="250" y="10688"/>
                        </a:cubicBezTo>
                        <a:lnTo>
                          <a:pt x="190" y="10688"/>
                        </a:lnTo>
                        <a:cubicBezTo>
                          <a:pt x="135" y="10688"/>
                          <a:pt x="93" y="10646"/>
                          <a:pt x="93" y="10591"/>
                        </a:cubicBezTo>
                        <a:lnTo>
                          <a:pt x="93" y="195"/>
                        </a:lnTo>
                        <a:cubicBezTo>
                          <a:pt x="93" y="135"/>
                          <a:pt x="135" y="98"/>
                          <a:pt x="190" y="98"/>
                        </a:cubicBezTo>
                        <a:close/>
                        <a:moveTo>
                          <a:pt x="190" y="1"/>
                        </a:moveTo>
                        <a:cubicBezTo>
                          <a:pt x="74" y="1"/>
                          <a:pt x="1" y="98"/>
                          <a:pt x="1" y="195"/>
                        </a:cubicBezTo>
                        <a:lnTo>
                          <a:pt x="1" y="10591"/>
                        </a:lnTo>
                        <a:cubicBezTo>
                          <a:pt x="1" y="10707"/>
                          <a:pt x="74" y="10804"/>
                          <a:pt x="190" y="10804"/>
                        </a:cubicBezTo>
                        <a:lnTo>
                          <a:pt x="250" y="10804"/>
                        </a:lnTo>
                        <a:cubicBezTo>
                          <a:pt x="366" y="10804"/>
                          <a:pt x="463" y="10707"/>
                          <a:pt x="463" y="10591"/>
                        </a:cubicBezTo>
                        <a:lnTo>
                          <a:pt x="463" y="195"/>
                        </a:lnTo>
                        <a:cubicBezTo>
                          <a:pt x="463" y="98"/>
                          <a:pt x="366" y="1"/>
                          <a:pt x="250"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47"/>
                  <p:cNvSpPr/>
                  <p:nvPr/>
                </p:nvSpPr>
                <p:spPr>
                  <a:xfrm>
                    <a:off x="6742094" y="1993552"/>
                    <a:ext cx="58599" cy="1655858"/>
                  </a:xfrm>
                  <a:custGeom>
                    <a:avLst/>
                    <a:gdLst/>
                    <a:ahLst/>
                    <a:cxnLst/>
                    <a:rect l="l" t="t" r="r" b="b"/>
                    <a:pathLst>
                      <a:path w="366" h="10342" extrusionOk="0">
                        <a:moveTo>
                          <a:pt x="0" y="0"/>
                        </a:moveTo>
                        <a:lnTo>
                          <a:pt x="0" y="10341"/>
                        </a:lnTo>
                        <a:lnTo>
                          <a:pt x="366" y="10341"/>
                        </a:lnTo>
                        <a:lnTo>
                          <a:pt x="366" y="60"/>
                        </a:lnTo>
                        <a:cubicBezTo>
                          <a:pt x="250" y="42"/>
                          <a:pt x="134" y="23"/>
                          <a:pt x="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47"/>
                  <p:cNvSpPr/>
                  <p:nvPr/>
                </p:nvSpPr>
                <p:spPr>
                  <a:xfrm>
                    <a:off x="6736170" y="1984586"/>
                    <a:ext cx="74130" cy="1673630"/>
                  </a:xfrm>
                  <a:custGeom>
                    <a:avLst/>
                    <a:gdLst/>
                    <a:ahLst/>
                    <a:cxnLst/>
                    <a:rect l="l" t="t" r="r" b="b"/>
                    <a:pathLst>
                      <a:path w="463" h="10453" extrusionOk="0">
                        <a:moveTo>
                          <a:pt x="93" y="116"/>
                        </a:moveTo>
                        <a:cubicBezTo>
                          <a:pt x="190" y="135"/>
                          <a:pt x="269" y="135"/>
                          <a:pt x="366" y="153"/>
                        </a:cubicBezTo>
                        <a:lnTo>
                          <a:pt x="366" y="10337"/>
                        </a:lnTo>
                        <a:cubicBezTo>
                          <a:pt x="269" y="10360"/>
                          <a:pt x="190" y="10360"/>
                          <a:pt x="93" y="10360"/>
                        </a:cubicBezTo>
                        <a:lnTo>
                          <a:pt x="93" y="116"/>
                        </a:lnTo>
                        <a:close/>
                        <a:moveTo>
                          <a:pt x="1" y="1"/>
                        </a:moveTo>
                        <a:lnTo>
                          <a:pt x="1" y="56"/>
                        </a:lnTo>
                        <a:lnTo>
                          <a:pt x="1" y="10397"/>
                        </a:lnTo>
                        <a:lnTo>
                          <a:pt x="1" y="10416"/>
                        </a:lnTo>
                        <a:lnTo>
                          <a:pt x="1" y="10452"/>
                        </a:lnTo>
                        <a:lnTo>
                          <a:pt x="403" y="10452"/>
                        </a:lnTo>
                        <a:lnTo>
                          <a:pt x="463" y="10434"/>
                        </a:lnTo>
                        <a:lnTo>
                          <a:pt x="463" y="10397"/>
                        </a:lnTo>
                        <a:lnTo>
                          <a:pt x="463" y="79"/>
                        </a:lnTo>
                        <a:lnTo>
                          <a:pt x="421" y="56"/>
                        </a:lnTo>
                        <a:cubicBezTo>
                          <a:pt x="287" y="38"/>
                          <a:pt x="171" y="19"/>
                          <a:pt x="5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47"/>
                  <p:cNvSpPr/>
                  <p:nvPr/>
                </p:nvSpPr>
                <p:spPr>
                  <a:xfrm>
                    <a:off x="7016520" y="2634949"/>
                    <a:ext cx="40187" cy="113998"/>
                  </a:xfrm>
                  <a:custGeom>
                    <a:avLst/>
                    <a:gdLst/>
                    <a:ahLst/>
                    <a:cxnLst/>
                    <a:rect l="l" t="t" r="r" b="b"/>
                    <a:pathLst>
                      <a:path w="251" h="712" extrusionOk="0">
                        <a:moveTo>
                          <a:pt x="153" y="0"/>
                        </a:moveTo>
                        <a:cubicBezTo>
                          <a:pt x="135" y="0"/>
                          <a:pt x="116" y="19"/>
                          <a:pt x="116" y="60"/>
                        </a:cubicBezTo>
                        <a:cubicBezTo>
                          <a:pt x="153" y="250"/>
                          <a:pt x="75" y="444"/>
                          <a:pt x="19" y="638"/>
                        </a:cubicBezTo>
                        <a:cubicBezTo>
                          <a:pt x="1" y="675"/>
                          <a:pt x="19" y="693"/>
                          <a:pt x="38" y="712"/>
                        </a:cubicBezTo>
                        <a:cubicBezTo>
                          <a:pt x="75" y="712"/>
                          <a:pt x="98" y="693"/>
                          <a:pt x="98" y="675"/>
                        </a:cubicBezTo>
                        <a:cubicBezTo>
                          <a:pt x="172" y="481"/>
                          <a:pt x="250" y="268"/>
                          <a:pt x="213" y="37"/>
                        </a:cubicBezTo>
                        <a:cubicBezTo>
                          <a:pt x="213" y="19"/>
                          <a:pt x="172" y="0"/>
                          <a:pt x="15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47"/>
                  <p:cNvSpPr/>
                  <p:nvPr/>
                </p:nvSpPr>
                <p:spPr>
                  <a:xfrm>
                    <a:off x="5127080" y="3162028"/>
                    <a:ext cx="1531588" cy="1269993"/>
                  </a:xfrm>
                  <a:custGeom>
                    <a:avLst/>
                    <a:gdLst/>
                    <a:ahLst/>
                    <a:cxnLst/>
                    <a:rect l="l" t="t" r="r" b="b"/>
                    <a:pathLst>
                      <a:path w="9566" h="7932" extrusionOk="0">
                        <a:moveTo>
                          <a:pt x="2339" y="0"/>
                        </a:moveTo>
                        <a:cubicBezTo>
                          <a:pt x="1455" y="0"/>
                          <a:pt x="696" y="580"/>
                          <a:pt x="384" y="1426"/>
                        </a:cubicBezTo>
                        <a:cubicBezTo>
                          <a:pt x="1" y="2484"/>
                          <a:pt x="3522" y="5469"/>
                          <a:pt x="4330" y="6083"/>
                        </a:cubicBezTo>
                        <a:cubicBezTo>
                          <a:pt x="5120" y="6721"/>
                          <a:pt x="6987" y="7932"/>
                          <a:pt x="6987" y="7932"/>
                        </a:cubicBezTo>
                        <a:cubicBezTo>
                          <a:pt x="6987" y="7932"/>
                          <a:pt x="7814" y="7299"/>
                          <a:pt x="8701" y="5912"/>
                        </a:cubicBezTo>
                        <a:cubicBezTo>
                          <a:pt x="9565" y="4526"/>
                          <a:pt x="9510" y="3214"/>
                          <a:pt x="9510" y="3214"/>
                        </a:cubicBezTo>
                        <a:cubicBezTo>
                          <a:pt x="9510" y="3214"/>
                          <a:pt x="4099" y="442"/>
                          <a:pt x="2963" y="95"/>
                        </a:cubicBezTo>
                        <a:cubicBezTo>
                          <a:pt x="2751" y="31"/>
                          <a:pt x="2542" y="0"/>
                          <a:pt x="23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47"/>
                  <p:cNvSpPr/>
                  <p:nvPr/>
                </p:nvSpPr>
                <p:spPr>
                  <a:xfrm>
                    <a:off x="5164065" y="3153382"/>
                    <a:ext cx="1504210" cy="1288245"/>
                  </a:xfrm>
                  <a:custGeom>
                    <a:avLst/>
                    <a:gdLst/>
                    <a:ahLst/>
                    <a:cxnLst/>
                    <a:rect l="l" t="t" r="r" b="b"/>
                    <a:pathLst>
                      <a:path w="9395" h="8046" extrusionOk="0">
                        <a:moveTo>
                          <a:pt x="2085" y="106"/>
                        </a:moveTo>
                        <a:cubicBezTo>
                          <a:pt x="2288" y="106"/>
                          <a:pt x="2508" y="130"/>
                          <a:pt x="2713" y="191"/>
                        </a:cubicBezTo>
                        <a:cubicBezTo>
                          <a:pt x="2981" y="288"/>
                          <a:pt x="3540" y="519"/>
                          <a:pt x="4215" y="824"/>
                        </a:cubicBezTo>
                        <a:cubicBezTo>
                          <a:pt x="4871" y="1133"/>
                          <a:pt x="5661" y="1517"/>
                          <a:pt x="6410" y="1882"/>
                        </a:cubicBezTo>
                        <a:cubicBezTo>
                          <a:pt x="7874" y="2616"/>
                          <a:pt x="9182" y="3291"/>
                          <a:pt x="9219" y="3310"/>
                        </a:cubicBezTo>
                        <a:cubicBezTo>
                          <a:pt x="9219" y="3347"/>
                          <a:pt x="9279" y="4599"/>
                          <a:pt x="8410" y="5925"/>
                        </a:cubicBezTo>
                        <a:cubicBezTo>
                          <a:pt x="7565" y="7274"/>
                          <a:pt x="6793" y="7889"/>
                          <a:pt x="6738" y="7930"/>
                        </a:cubicBezTo>
                        <a:cubicBezTo>
                          <a:pt x="6701" y="7889"/>
                          <a:pt x="4908" y="6715"/>
                          <a:pt x="4118" y="6100"/>
                        </a:cubicBezTo>
                        <a:cubicBezTo>
                          <a:pt x="3734" y="5791"/>
                          <a:pt x="2635" y="4885"/>
                          <a:pt x="1710" y="3943"/>
                        </a:cubicBezTo>
                        <a:cubicBezTo>
                          <a:pt x="1248" y="3462"/>
                          <a:pt x="809" y="2963"/>
                          <a:pt x="537" y="2538"/>
                        </a:cubicBezTo>
                        <a:cubicBezTo>
                          <a:pt x="250" y="2113"/>
                          <a:pt x="116" y="1729"/>
                          <a:pt x="190" y="1498"/>
                        </a:cubicBezTo>
                        <a:cubicBezTo>
                          <a:pt x="481" y="727"/>
                          <a:pt x="1133" y="191"/>
                          <a:pt x="1904" y="112"/>
                        </a:cubicBezTo>
                        <a:cubicBezTo>
                          <a:pt x="1963" y="108"/>
                          <a:pt x="2023" y="106"/>
                          <a:pt x="2085" y="106"/>
                        </a:cubicBezTo>
                        <a:close/>
                        <a:moveTo>
                          <a:pt x="2119" y="1"/>
                        </a:moveTo>
                        <a:cubicBezTo>
                          <a:pt x="2047" y="1"/>
                          <a:pt x="1976" y="5"/>
                          <a:pt x="1904" y="15"/>
                        </a:cubicBezTo>
                        <a:cubicBezTo>
                          <a:pt x="1077" y="94"/>
                          <a:pt x="403" y="671"/>
                          <a:pt x="93" y="1461"/>
                        </a:cubicBezTo>
                        <a:cubicBezTo>
                          <a:pt x="1" y="1748"/>
                          <a:pt x="153" y="2154"/>
                          <a:pt x="440" y="2598"/>
                        </a:cubicBezTo>
                        <a:cubicBezTo>
                          <a:pt x="731" y="3037"/>
                          <a:pt x="1174" y="3522"/>
                          <a:pt x="1637" y="4003"/>
                        </a:cubicBezTo>
                        <a:cubicBezTo>
                          <a:pt x="2579" y="4964"/>
                          <a:pt x="3656" y="5869"/>
                          <a:pt x="4062" y="6179"/>
                        </a:cubicBezTo>
                        <a:cubicBezTo>
                          <a:pt x="4871" y="6812"/>
                          <a:pt x="6719" y="8027"/>
                          <a:pt x="6719" y="8027"/>
                        </a:cubicBezTo>
                        <a:lnTo>
                          <a:pt x="6756" y="8046"/>
                        </a:lnTo>
                        <a:lnTo>
                          <a:pt x="6775" y="8027"/>
                        </a:lnTo>
                        <a:cubicBezTo>
                          <a:pt x="6775" y="8027"/>
                          <a:pt x="7625" y="7371"/>
                          <a:pt x="8507" y="5985"/>
                        </a:cubicBezTo>
                        <a:cubicBezTo>
                          <a:pt x="9394" y="4599"/>
                          <a:pt x="9316" y="3268"/>
                          <a:pt x="9316" y="3268"/>
                        </a:cubicBezTo>
                        <a:lnTo>
                          <a:pt x="9316" y="3250"/>
                        </a:lnTo>
                        <a:lnTo>
                          <a:pt x="9297" y="3231"/>
                        </a:lnTo>
                        <a:cubicBezTo>
                          <a:pt x="9297" y="3231"/>
                          <a:pt x="7948" y="2538"/>
                          <a:pt x="6447" y="1808"/>
                        </a:cubicBezTo>
                        <a:cubicBezTo>
                          <a:pt x="5698" y="1420"/>
                          <a:pt x="4926" y="1055"/>
                          <a:pt x="4252" y="750"/>
                        </a:cubicBezTo>
                        <a:cubicBezTo>
                          <a:pt x="3582" y="440"/>
                          <a:pt x="3041" y="191"/>
                          <a:pt x="2750" y="94"/>
                        </a:cubicBezTo>
                        <a:cubicBezTo>
                          <a:pt x="2526" y="36"/>
                          <a:pt x="2319" y="1"/>
                          <a:pt x="211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47"/>
                  <p:cNvSpPr/>
                  <p:nvPr/>
                </p:nvSpPr>
                <p:spPr>
                  <a:xfrm>
                    <a:off x="5305441" y="3910697"/>
                    <a:ext cx="943353" cy="415966"/>
                  </a:xfrm>
                  <a:custGeom>
                    <a:avLst/>
                    <a:gdLst/>
                    <a:ahLst/>
                    <a:cxnLst/>
                    <a:rect l="l" t="t" r="r" b="b"/>
                    <a:pathLst>
                      <a:path w="5892" h="2598" extrusionOk="0">
                        <a:moveTo>
                          <a:pt x="5329" y="0"/>
                        </a:moveTo>
                        <a:cubicBezTo>
                          <a:pt x="4940" y="0"/>
                          <a:pt x="3955" y="202"/>
                          <a:pt x="3872" y="234"/>
                        </a:cubicBezTo>
                        <a:cubicBezTo>
                          <a:pt x="3794" y="271"/>
                          <a:pt x="3641" y="599"/>
                          <a:pt x="3600" y="659"/>
                        </a:cubicBezTo>
                        <a:cubicBezTo>
                          <a:pt x="3563" y="696"/>
                          <a:pt x="2639" y="756"/>
                          <a:pt x="2639" y="756"/>
                        </a:cubicBezTo>
                        <a:cubicBezTo>
                          <a:pt x="2639" y="756"/>
                          <a:pt x="1313" y="756"/>
                          <a:pt x="735" y="871"/>
                        </a:cubicBezTo>
                        <a:cubicBezTo>
                          <a:pt x="157" y="987"/>
                          <a:pt x="0" y="1255"/>
                          <a:pt x="19" y="1583"/>
                        </a:cubicBezTo>
                        <a:cubicBezTo>
                          <a:pt x="42" y="1888"/>
                          <a:pt x="310" y="2410"/>
                          <a:pt x="522" y="2489"/>
                        </a:cubicBezTo>
                        <a:cubicBezTo>
                          <a:pt x="629" y="2535"/>
                          <a:pt x="975" y="2597"/>
                          <a:pt x="1442" y="2597"/>
                        </a:cubicBezTo>
                        <a:cubicBezTo>
                          <a:pt x="1909" y="2597"/>
                          <a:pt x="2495" y="2535"/>
                          <a:pt x="3082" y="2331"/>
                        </a:cubicBezTo>
                        <a:cubicBezTo>
                          <a:pt x="4256" y="1929"/>
                          <a:pt x="4639" y="1948"/>
                          <a:pt x="5143" y="1541"/>
                        </a:cubicBezTo>
                        <a:cubicBezTo>
                          <a:pt x="5661" y="1139"/>
                          <a:pt x="5892" y="599"/>
                          <a:pt x="5892" y="599"/>
                        </a:cubicBezTo>
                        <a:cubicBezTo>
                          <a:pt x="5873" y="543"/>
                          <a:pt x="5642" y="137"/>
                          <a:pt x="5471" y="21"/>
                        </a:cubicBezTo>
                        <a:cubicBezTo>
                          <a:pt x="5448" y="7"/>
                          <a:pt x="5398" y="0"/>
                          <a:pt x="53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47"/>
                  <p:cNvSpPr/>
                  <p:nvPr/>
                </p:nvSpPr>
                <p:spPr>
                  <a:xfrm>
                    <a:off x="5299517" y="3905093"/>
                    <a:ext cx="958884" cy="428614"/>
                  </a:xfrm>
                  <a:custGeom>
                    <a:avLst/>
                    <a:gdLst/>
                    <a:ahLst/>
                    <a:cxnLst/>
                    <a:rect l="l" t="t" r="r" b="b"/>
                    <a:pathLst>
                      <a:path w="5989" h="2677" extrusionOk="0">
                        <a:moveTo>
                          <a:pt x="5393" y="98"/>
                        </a:moveTo>
                        <a:cubicBezTo>
                          <a:pt x="5448" y="98"/>
                          <a:pt x="5485" y="116"/>
                          <a:pt x="5485" y="116"/>
                        </a:cubicBezTo>
                        <a:cubicBezTo>
                          <a:pt x="5545" y="153"/>
                          <a:pt x="5661" y="269"/>
                          <a:pt x="5739" y="403"/>
                        </a:cubicBezTo>
                        <a:cubicBezTo>
                          <a:pt x="5776" y="463"/>
                          <a:pt x="5813" y="518"/>
                          <a:pt x="5832" y="560"/>
                        </a:cubicBezTo>
                        <a:cubicBezTo>
                          <a:pt x="5855" y="578"/>
                          <a:pt x="5855" y="597"/>
                          <a:pt x="5873" y="615"/>
                        </a:cubicBezTo>
                        <a:lnTo>
                          <a:pt x="5873" y="634"/>
                        </a:lnTo>
                        <a:cubicBezTo>
                          <a:pt x="5855" y="652"/>
                          <a:pt x="5642" y="1156"/>
                          <a:pt x="5162" y="1539"/>
                        </a:cubicBezTo>
                        <a:cubicBezTo>
                          <a:pt x="4907" y="1733"/>
                          <a:pt x="4700" y="1830"/>
                          <a:pt x="4390" y="1923"/>
                        </a:cubicBezTo>
                        <a:cubicBezTo>
                          <a:pt x="4080" y="2020"/>
                          <a:pt x="3697" y="2117"/>
                          <a:pt x="3119" y="2311"/>
                        </a:cubicBezTo>
                        <a:cubicBezTo>
                          <a:pt x="2523" y="2524"/>
                          <a:pt x="1946" y="2579"/>
                          <a:pt x="1484" y="2579"/>
                        </a:cubicBezTo>
                        <a:cubicBezTo>
                          <a:pt x="1253" y="2579"/>
                          <a:pt x="1058" y="2561"/>
                          <a:pt x="906" y="2542"/>
                        </a:cubicBezTo>
                        <a:cubicBezTo>
                          <a:pt x="730" y="2524"/>
                          <a:pt x="633" y="2500"/>
                          <a:pt x="578" y="2482"/>
                        </a:cubicBezTo>
                        <a:cubicBezTo>
                          <a:pt x="499" y="2445"/>
                          <a:pt x="384" y="2311"/>
                          <a:pt x="287" y="2135"/>
                        </a:cubicBezTo>
                        <a:cubicBezTo>
                          <a:pt x="194" y="1964"/>
                          <a:pt x="116" y="1752"/>
                          <a:pt x="116" y="1599"/>
                        </a:cubicBezTo>
                        <a:cubicBezTo>
                          <a:pt x="97" y="1461"/>
                          <a:pt x="134" y="1327"/>
                          <a:pt x="231" y="1211"/>
                        </a:cubicBezTo>
                        <a:cubicBezTo>
                          <a:pt x="328" y="1096"/>
                          <a:pt x="499" y="999"/>
                          <a:pt x="772" y="962"/>
                        </a:cubicBezTo>
                        <a:cubicBezTo>
                          <a:pt x="1350" y="846"/>
                          <a:pt x="2676" y="846"/>
                          <a:pt x="2676" y="846"/>
                        </a:cubicBezTo>
                        <a:cubicBezTo>
                          <a:pt x="2676" y="846"/>
                          <a:pt x="2907" y="828"/>
                          <a:pt x="3138" y="809"/>
                        </a:cubicBezTo>
                        <a:cubicBezTo>
                          <a:pt x="3272" y="791"/>
                          <a:pt x="3387" y="791"/>
                          <a:pt x="3484" y="768"/>
                        </a:cubicBezTo>
                        <a:cubicBezTo>
                          <a:pt x="3521" y="768"/>
                          <a:pt x="3563" y="768"/>
                          <a:pt x="3600" y="749"/>
                        </a:cubicBezTo>
                        <a:lnTo>
                          <a:pt x="3637" y="749"/>
                        </a:lnTo>
                        <a:cubicBezTo>
                          <a:pt x="3660" y="749"/>
                          <a:pt x="3660" y="749"/>
                          <a:pt x="3678" y="712"/>
                        </a:cubicBezTo>
                        <a:cubicBezTo>
                          <a:pt x="3697" y="694"/>
                          <a:pt x="3697" y="675"/>
                          <a:pt x="3734" y="634"/>
                        </a:cubicBezTo>
                        <a:cubicBezTo>
                          <a:pt x="3752" y="597"/>
                          <a:pt x="3775" y="560"/>
                          <a:pt x="3794" y="500"/>
                        </a:cubicBezTo>
                        <a:cubicBezTo>
                          <a:pt x="3831" y="463"/>
                          <a:pt x="3849" y="403"/>
                          <a:pt x="3891" y="366"/>
                        </a:cubicBezTo>
                        <a:cubicBezTo>
                          <a:pt x="3909" y="347"/>
                          <a:pt x="3928" y="306"/>
                          <a:pt x="3928" y="306"/>
                        </a:cubicBezTo>
                        <a:lnTo>
                          <a:pt x="3965" y="306"/>
                        </a:lnTo>
                        <a:cubicBezTo>
                          <a:pt x="3965" y="306"/>
                          <a:pt x="3983" y="287"/>
                          <a:pt x="4006" y="287"/>
                        </a:cubicBezTo>
                        <a:cubicBezTo>
                          <a:pt x="4062" y="287"/>
                          <a:pt x="4122" y="269"/>
                          <a:pt x="4177" y="250"/>
                        </a:cubicBezTo>
                        <a:cubicBezTo>
                          <a:pt x="4330" y="232"/>
                          <a:pt x="4505" y="190"/>
                          <a:pt x="4700" y="153"/>
                        </a:cubicBezTo>
                        <a:cubicBezTo>
                          <a:pt x="4870" y="135"/>
                          <a:pt x="5065" y="116"/>
                          <a:pt x="5199" y="98"/>
                        </a:cubicBezTo>
                        <a:close/>
                        <a:moveTo>
                          <a:pt x="5199" y="1"/>
                        </a:moveTo>
                        <a:cubicBezTo>
                          <a:pt x="5046" y="19"/>
                          <a:pt x="4852" y="38"/>
                          <a:pt x="4676" y="56"/>
                        </a:cubicBezTo>
                        <a:cubicBezTo>
                          <a:pt x="4487" y="98"/>
                          <a:pt x="4311" y="135"/>
                          <a:pt x="4159" y="153"/>
                        </a:cubicBezTo>
                        <a:cubicBezTo>
                          <a:pt x="4099" y="172"/>
                          <a:pt x="4025" y="172"/>
                          <a:pt x="3983" y="190"/>
                        </a:cubicBezTo>
                        <a:cubicBezTo>
                          <a:pt x="3965" y="190"/>
                          <a:pt x="3946" y="213"/>
                          <a:pt x="3928" y="213"/>
                        </a:cubicBezTo>
                        <a:cubicBezTo>
                          <a:pt x="3909" y="213"/>
                          <a:pt x="3909" y="213"/>
                          <a:pt x="3891" y="232"/>
                        </a:cubicBezTo>
                        <a:cubicBezTo>
                          <a:pt x="3849" y="250"/>
                          <a:pt x="3831" y="269"/>
                          <a:pt x="3794" y="306"/>
                        </a:cubicBezTo>
                        <a:cubicBezTo>
                          <a:pt x="3775" y="347"/>
                          <a:pt x="3734" y="403"/>
                          <a:pt x="3715" y="463"/>
                        </a:cubicBezTo>
                        <a:cubicBezTo>
                          <a:pt x="3678" y="500"/>
                          <a:pt x="3660" y="537"/>
                          <a:pt x="3637" y="578"/>
                        </a:cubicBezTo>
                        <a:cubicBezTo>
                          <a:pt x="3618" y="615"/>
                          <a:pt x="3600" y="634"/>
                          <a:pt x="3600" y="652"/>
                        </a:cubicBezTo>
                        <a:lnTo>
                          <a:pt x="3581" y="652"/>
                        </a:lnTo>
                        <a:cubicBezTo>
                          <a:pt x="3544" y="652"/>
                          <a:pt x="3503" y="675"/>
                          <a:pt x="3466" y="675"/>
                        </a:cubicBezTo>
                        <a:cubicBezTo>
                          <a:pt x="3369" y="694"/>
                          <a:pt x="3253" y="694"/>
                          <a:pt x="3138" y="712"/>
                        </a:cubicBezTo>
                        <a:cubicBezTo>
                          <a:pt x="2907" y="731"/>
                          <a:pt x="2657" y="749"/>
                          <a:pt x="2657" y="749"/>
                        </a:cubicBezTo>
                        <a:cubicBezTo>
                          <a:pt x="2657" y="749"/>
                          <a:pt x="1368" y="749"/>
                          <a:pt x="772" y="865"/>
                        </a:cubicBezTo>
                        <a:cubicBezTo>
                          <a:pt x="462" y="906"/>
                          <a:pt x="268" y="1022"/>
                          <a:pt x="153" y="1156"/>
                        </a:cubicBezTo>
                        <a:cubicBezTo>
                          <a:pt x="37" y="1290"/>
                          <a:pt x="0" y="1442"/>
                          <a:pt x="19" y="1618"/>
                        </a:cubicBezTo>
                        <a:cubicBezTo>
                          <a:pt x="19" y="1789"/>
                          <a:pt x="97" y="2001"/>
                          <a:pt x="194" y="2177"/>
                        </a:cubicBezTo>
                        <a:cubicBezTo>
                          <a:pt x="287" y="2366"/>
                          <a:pt x="425" y="2524"/>
                          <a:pt x="541" y="2579"/>
                        </a:cubicBezTo>
                        <a:cubicBezTo>
                          <a:pt x="615" y="2598"/>
                          <a:pt x="730" y="2616"/>
                          <a:pt x="888" y="2639"/>
                        </a:cubicBezTo>
                        <a:cubicBezTo>
                          <a:pt x="1040" y="2658"/>
                          <a:pt x="1253" y="2676"/>
                          <a:pt x="1484" y="2676"/>
                        </a:cubicBezTo>
                        <a:cubicBezTo>
                          <a:pt x="1964" y="2676"/>
                          <a:pt x="2542" y="2616"/>
                          <a:pt x="3138" y="2408"/>
                        </a:cubicBezTo>
                        <a:cubicBezTo>
                          <a:pt x="3734" y="2214"/>
                          <a:pt x="4122" y="2117"/>
                          <a:pt x="4427" y="2020"/>
                        </a:cubicBezTo>
                        <a:cubicBezTo>
                          <a:pt x="4736" y="1923"/>
                          <a:pt x="4949" y="1807"/>
                          <a:pt x="5217" y="1618"/>
                        </a:cubicBezTo>
                        <a:cubicBezTo>
                          <a:pt x="5739" y="1193"/>
                          <a:pt x="5970" y="652"/>
                          <a:pt x="5970" y="652"/>
                        </a:cubicBezTo>
                        <a:lnTo>
                          <a:pt x="5989" y="634"/>
                        </a:lnTo>
                        <a:lnTo>
                          <a:pt x="5970" y="615"/>
                        </a:lnTo>
                        <a:cubicBezTo>
                          <a:pt x="5970" y="597"/>
                          <a:pt x="5970" y="597"/>
                          <a:pt x="5947" y="578"/>
                        </a:cubicBezTo>
                        <a:cubicBezTo>
                          <a:pt x="5947" y="560"/>
                          <a:pt x="5929" y="537"/>
                          <a:pt x="5929" y="518"/>
                        </a:cubicBezTo>
                        <a:cubicBezTo>
                          <a:pt x="5892" y="463"/>
                          <a:pt x="5855" y="403"/>
                          <a:pt x="5813" y="347"/>
                        </a:cubicBezTo>
                        <a:cubicBezTo>
                          <a:pt x="5739" y="213"/>
                          <a:pt x="5642" y="75"/>
                          <a:pt x="5527" y="19"/>
                        </a:cubicBezTo>
                        <a:cubicBezTo>
                          <a:pt x="5508" y="1"/>
                          <a:pt x="5448" y="1"/>
                          <a:pt x="539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47"/>
                  <p:cNvSpPr/>
                  <p:nvPr/>
                </p:nvSpPr>
                <p:spPr>
                  <a:xfrm>
                    <a:off x="5265414" y="3989791"/>
                    <a:ext cx="1075922" cy="649246"/>
                  </a:xfrm>
                  <a:custGeom>
                    <a:avLst/>
                    <a:gdLst/>
                    <a:ahLst/>
                    <a:cxnLst/>
                    <a:rect l="l" t="t" r="r" b="b"/>
                    <a:pathLst>
                      <a:path w="6720" h="4055" extrusionOk="0">
                        <a:moveTo>
                          <a:pt x="5939" y="0"/>
                        </a:moveTo>
                        <a:cubicBezTo>
                          <a:pt x="5480" y="0"/>
                          <a:pt x="4165" y="435"/>
                          <a:pt x="3734" y="470"/>
                        </a:cubicBezTo>
                        <a:cubicBezTo>
                          <a:pt x="3272" y="511"/>
                          <a:pt x="1174" y="779"/>
                          <a:pt x="597" y="913"/>
                        </a:cubicBezTo>
                        <a:cubicBezTo>
                          <a:pt x="1" y="1047"/>
                          <a:pt x="1" y="2129"/>
                          <a:pt x="79" y="2665"/>
                        </a:cubicBezTo>
                        <a:cubicBezTo>
                          <a:pt x="153" y="3205"/>
                          <a:pt x="500" y="3820"/>
                          <a:pt x="888" y="3995"/>
                        </a:cubicBezTo>
                        <a:cubicBezTo>
                          <a:pt x="985" y="4039"/>
                          <a:pt x="1220" y="4055"/>
                          <a:pt x="1534" y="4055"/>
                        </a:cubicBezTo>
                        <a:cubicBezTo>
                          <a:pt x="2463" y="4055"/>
                          <a:pt x="4085" y="3912"/>
                          <a:pt x="4889" y="3898"/>
                        </a:cubicBezTo>
                        <a:cubicBezTo>
                          <a:pt x="5971" y="3861"/>
                          <a:pt x="6202" y="3496"/>
                          <a:pt x="6299" y="3284"/>
                        </a:cubicBezTo>
                        <a:cubicBezTo>
                          <a:pt x="6414" y="3071"/>
                          <a:pt x="6622" y="2512"/>
                          <a:pt x="6664" y="2147"/>
                        </a:cubicBezTo>
                        <a:cubicBezTo>
                          <a:pt x="6719" y="1782"/>
                          <a:pt x="6585" y="913"/>
                          <a:pt x="6585" y="913"/>
                        </a:cubicBezTo>
                        <a:cubicBezTo>
                          <a:pt x="6530" y="567"/>
                          <a:pt x="6373" y="105"/>
                          <a:pt x="6026" y="8"/>
                        </a:cubicBezTo>
                        <a:cubicBezTo>
                          <a:pt x="6002" y="3"/>
                          <a:pt x="5973" y="0"/>
                          <a:pt x="5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47"/>
                  <p:cNvSpPr/>
                  <p:nvPr/>
                </p:nvSpPr>
                <p:spPr>
                  <a:xfrm>
                    <a:off x="5259490" y="3981785"/>
                    <a:ext cx="1084728" cy="666218"/>
                  </a:xfrm>
                  <a:custGeom>
                    <a:avLst/>
                    <a:gdLst/>
                    <a:ahLst/>
                    <a:cxnLst/>
                    <a:rect l="l" t="t" r="r" b="b"/>
                    <a:pathLst>
                      <a:path w="6775" h="4161" extrusionOk="0">
                        <a:moveTo>
                          <a:pt x="5921" y="106"/>
                        </a:moveTo>
                        <a:cubicBezTo>
                          <a:pt x="5978" y="106"/>
                          <a:pt x="6022" y="110"/>
                          <a:pt x="6045" y="118"/>
                        </a:cubicBezTo>
                        <a:cubicBezTo>
                          <a:pt x="6197" y="155"/>
                          <a:pt x="6313" y="270"/>
                          <a:pt x="6410" y="446"/>
                        </a:cubicBezTo>
                        <a:cubicBezTo>
                          <a:pt x="6488" y="617"/>
                          <a:pt x="6544" y="811"/>
                          <a:pt x="6585" y="982"/>
                        </a:cubicBezTo>
                        <a:cubicBezTo>
                          <a:pt x="6585" y="982"/>
                          <a:pt x="6604" y="1194"/>
                          <a:pt x="6641" y="1444"/>
                        </a:cubicBezTo>
                        <a:cubicBezTo>
                          <a:pt x="6659" y="1717"/>
                          <a:pt x="6682" y="2003"/>
                          <a:pt x="6659" y="2179"/>
                        </a:cubicBezTo>
                        <a:cubicBezTo>
                          <a:pt x="6604" y="2544"/>
                          <a:pt x="6391" y="3103"/>
                          <a:pt x="6294" y="3292"/>
                        </a:cubicBezTo>
                        <a:cubicBezTo>
                          <a:pt x="6239" y="3408"/>
                          <a:pt x="6160" y="3546"/>
                          <a:pt x="5966" y="3662"/>
                        </a:cubicBezTo>
                        <a:cubicBezTo>
                          <a:pt x="5777" y="3777"/>
                          <a:pt x="5449" y="3870"/>
                          <a:pt x="4926" y="3893"/>
                        </a:cubicBezTo>
                        <a:cubicBezTo>
                          <a:pt x="4390" y="3893"/>
                          <a:pt x="3485" y="3967"/>
                          <a:pt x="2676" y="4008"/>
                        </a:cubicBezTo>
                        <a:cubicBezTo>
                          <a:pt x="2251" y="4027"/>
                          <a:pt x="1868" y="4045"/>
                          <a:pt x="1558" y="4045"/>
                        </a:cubicBezTo>
                        <a:lnTo>
                          <a:pt x="1174" y="4045"/>
                        </a:lnTo>
                        <a:cubicBezTo>
                          <a:pt x="1059" y="4027"/>
                          <a:pt x="980" y="4008"/>
                          <a:pt x="943" y="3985"/>
                        </a:cubicBezTo>
                        <a:cubicBezTo>
                          <a:pt x="768" y="3911"/>
                          <a:pt x="578" y="3736"/>
                          <a:pt x="444" y="3486"/>
                        </a:cubicBezTo>
                        <a:cubicBezTo>
                          <a:pt x="306" y="3255"/>
                          <a:pt x="190" y="2969"/>
                          <a:pt x="153" y="2715"/>
                        </a:cubicBezTo>
                        <a:cubicBezTo>
                          <a:pt x="116" y="2447"/>
                          <a:pt x="98" y="2045"/>
                          <a:pt x="172" y="1698"/>
                        </a:cubicBezTo>
                        <a:cubicBezTo>
                          <a:pt x="190" y="1522"/>
                          <a:pt x="250" y="1370"/>
                          <a:pt x="329" y="1236"/>
                        </a:cubicBezTo>
                        <a:cubicBezTo>
                          <a:pt x="403" y="1120"/>
                          <a:pt x="500" y="1042"/>
                          <a:pt x="634" y="1005"/>
                        </a:cubicBezTo>
                        <a:cubicBezTo>
                          <a:pt x="1211" y="866"/>
                          <a:pt x="3309" y="617"/>
                          <a:pt x="3771" y="561"/>
                        </a:cubicBezTo>
                        <a:cubicBezTo>
                          <a:pt x="4025" y="543"/>
                          <a:pt x="4506" y="404"/>
                          <a:pt x="4968" y="289"/>
                        </a:cubicBezTo>
                        <a:cubicBezTo>
                          <a:pt x="5199" y="233"/>
                          <a:pt x="5430" y="173"/>
                          <a:pt x="5619" y="136"/>
                        </a:cubicBezTo>
                        <a:cubicBezTo>
                          <a:pt x="5733" y="115"/>
                          <a:pt x="5841" y="106"/>
                          <a:pt x="5921" y="106"/>
                        </a:cubicBezTo>
                        <a:close/>
                        <a:moveTo>
                          <a:pt x="5928" y="1"/>
                        </a:moveTo>
                        <a:cubicBezTo>
                          <a:pt x="5843" y="1"/>
                          <a:pt x="5739" y="16"/>
                          <a:pt x="5619" y="39"/>
                        </a:cubicBezTo>
                        <a:cubicBezTo>
                          <a:pt x="5412" y="81"/>
                          <a:pt x="5181" y="136"/>
                          <a:pt x="4950" y="196"/>
                        </a:cubicBezTo>
                        <a:cubicBezTo>
                          <a:pt x="4464" y="312"/>
                          <a:pt x="3984" y="446"/>
                          <a:pt x="3771" y="464"/>
                        </a:cubicBezTo>
                        <a:cubicBezTo>
                          <a:pt x="3291" y="520"/>
                          <a:pt x="1211" y="774"/>
                          <a:pt x="615" y="908"/>
                        </a:cubicBezTo>
                        <a:cubicBezTo>
                          <a:pt x="463" y="945"/>
                          <a:pt x="329" y="1042"/>
                          <a:pt x="250" y="1176"/>
                        </a:cubicBezTo>
                        <a:cubicBezTo>
                          <a:pt x="153" y="1328"/>
                          <a:pt x="98" y="1504"/>
                          <a:pt x="75" y="1675"/>
                        </a:cubicBezTo>
                        <a:cubicBezTo>
                          <a:pt x="1" y="2045"/>
                          <a:pt x="19" y="2447"/>
                          <a:pt x="56" y="2738"/>
                        </a:cubicBezTo>
                        <a:cubicBezTo>
                          <a:pt x="98" y="3006"/>
                          <a:pt x="213" y="3292"/>
                          <a:pt x="366" y="3546"/>
                        </a:cubicBezTo>
                        <a:cubicBezTo>
                          <a:pt x="500" y="3796"/>
                          <a:pt x="694" y="3985"/>
                          <a:pt x="907" y="4082"/>
                        </a:cubicBezTo>
                        <a:cubicBezTo>
                          <a:pt x="962" y="4124"/>
                          <a:pt x="1059" y="4124"/>
                          <a:pt x="1156" y="4142"/>
                        </a:cubicBezTo>
                        <a:cubicBezTo>
                          <a:pt x="1272" y="4142"/>
                          <a:pt x="1406" y="4161"/>
                          <a:pt x="1558" y="4161"/>
                        </a:cubicBezTo>
                        <a:cubicBezTo>
                          <a:pt x="1868" y="4161"/>
                          <a:pt x="2270" y="4142"/>
                          <a:pt x="2676" y="4124"/>
                        </a:cubicBezTo>
                        <a:cubicBezTo>
                          <a:pt x="3485" y="4064"/>
                          <a:pt x="4390" y="4008"/>
                          <a:pt x="4926" y="3985"/>
                        </a:cubicBezTo>
                        <a:cubicBezTo>
                          <a:pt x="5467" y="3985"/>
                          <a:pt x="5814" y="3870"/>
                          <a:pt x="6026" y="3736"/>
                        </a:cubicBezTo>
                        <a:cubicBezTo>
                          <a:pt x="6239" y="3620"/>
                          <a:pt x="6336" y="3449"/>
                          <a:pt x="6391" y="3352"/>
                        </a:cubicBezTo>
                        <a:cubicBezTo>
                          <a:pt x="6488" y="3121"/>
                          <a:pt x="6701" y="2581"/>
                          <a:pt x="6756" y="2197"/>
                        </a:cubicBezTo>
                        <a:cubicBezTo>
                          <a:pt x="6775" y="2003"/>
                          <a:pt x="6756" y="1698"/>
                          <a:pt x="6738" y="1444"/>
                        </a:cubicBezTo>
                        <a:cubicBezTo>
                          <a:pt x="6701" y="1176"/>
                          <a:pt x="6682" y="963"/>
                          <a:pt x="6682" y="963"/>
                        </a:cubicBezTo>
                        <a:cubicBezTo>
                          <a:pt x="6641" y="792"/>
                          <a:pt x="6585" y="580"/>
                          <a:pt x="6488" y="404"/>
                        </a:cubicBezTo>
                        <a:cubicBezTo>
                          <a:pt x="6391" y="215"/>
                          <a:pt x="6257" y="58"/>
                          <a:pt x="6063" y="21"/>
                        </a:cubicBezTo>
                        <a:cubicBezTo>
                          <a:pt x="6026" y="7"/>
                          <a:pt x="5981" y="1"/>
                          <a:pt x="59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47"/>
                  <p:cNvSpPr/>
                  <p:nvPr/>
                </p:nvSpPr>
                <p:spPr>
                  <a:xfrm>
                    <a:off x="5407430" y="4219547"/>
                    <a:ext cx="922059" cy="427334"/>
                  </a:xfrm>
                  <a:custGeom>
                    <a:avLst/>
                    <a:gdLst/>
                    <a:ahLst/>
                    <a:cxnLst/>
                    <a:rect l="l" t="t" r="r" b="b"/>
                    <a:pathLst>
                      <a:path w="5759" h="2669" extrusionOk="0">
                        <a:moveTo>
                          <a:pt x="4871" y="0"/>
                        </a:moveTo>
                        <a:cubicBezTo>
                          <a:pt x="4494" y="201"/>
                          <a:pt x="4032" y="230"/>
                          <a:pt x="3510" y="230"/>
                        </a:cubicBezTo>
                        <a:cubicBezTo>
                          <a:pt x="3300" y="230"/>
                          <a:pt x="3079" y="226"/>
                          <a:pt x="2851" y="226"/>
                        </a:cubicBezTo>
                        <a:cubicBezTo>
                          <a:pt x="2513" y="226"/>
                          <a:pt x="2157" y="236"/>
                          <a:pt x="1789" y="287"/>
                        </a:cubicBezTo>
                        <a:cubicBezTo>
                          <a:pt x="560" y="481"/>
                          <a:pt x="1" y="1114"/>
                          <a:pt x="306" y="1983"/>
                        </a:cubicBezTo>
                        <a:cubicBezTo>
                          <a:pt x="515" y="2565"/>
                          <a:pt x="995" y="2669"/>
                          <a:pt x="1451" y="2669"/>
                        </a:cubicBezTo>
                        <a:cubicBezTo>
                          <a:pt x="1671" y="2669"/>
                          <a:pt x="1886" y="2645"/>
                          <a:pt x="2062" y="2639"/>
                        </a:cubicBezTo>
                        <a:cubicBezTo>
                          <a:pt x="2579" y="2639"/>
                          <a:pt x="4603" y="2597"/>
                          <a:pt x="5181" y="2251"/>
                        </a:cubicBezTo>
                        <a:cubicBezTo>
                          <a:pt x="5758" y="1886"/>
                          <a:pt x="5661" y="1849"/>
                          <a:pt x="5486" y="1174"/>
                        </a:cubicBezTo>
                        <a:cubicBezTo>
                          <a:pt x="5315" y="518"/>
                          <a:pt x="4871" y="0"/>
                          <a:pt x="48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47"/>
                  <p:cNvSpPr/>
                  <p:nvPr/>
                </p:nvSpPr>
                <p:spPr>
                  <a:xfrm>
                    <a:off x="5423121" y="4209941"/>
                    <a:ext cx="896762" cy="445266"/>
                  </a:xfrm>
                  <a:custGeom>
                    <a:avLst/>
                    <a:gdLst/>
                    <a:ahLst/>
                    <a:cxnLst/>
                    <a:rect l="l" t="t" r="r" b="b"/>
                    <a:pathLst>
                      <a:path w="5601" h="2781" extrusionOk="0">
                        <a:moveTo>
                          <a:pt x="4755" y="116"/>
                        </a:moveTo>
                        <a:cubicBezTo>
                          <a:pt x="4773" y="158"/>
                          <a:pt x="5175" y="638"/>
                          <a:pt x="5351" y="1253"/>
                        </a:cubicBezTo>
                        <a:cubicBezTo>
                          <a:pt x="5429" y="1581"/>
                          <a:pt x="5485" y="1752"/>
                          <a:pt x="5466" y="1867"/>
                        </a:cubicBezTo>
                        <a:cubicBezTo>
                          <a:pt x="5466" y="1927"/>
                          <a:pt x="5429" y="1983"/>
                          <a:pt x="5369" y="2043"/>
                        </a:cubicBezTo>
                        <a:cubicBezTo>
                          <a:pt x="5291" y="2098"/>
                          <a:pt x="5198" y="2177"/>
                          <a:pt x="5060" y="2255"/>
                        </a:cubicBezTo>
                        <a:cubicBezTo>
                          <a:pt x="4792" y="2426"/>
                          <a:pt x="4135" y="2523"/>
                          <a:pt x="3502" y="2583"/>
                        </a:cubicBezTo>
                        <a:cubicBezTo>
                          <a:pt x="2846" y="2639"/>
                          <a:pt x="2213" y="2639"/>
                          <a:pt x="1964" y="2639"/>
                        </a:cubicBezTo>
                        <a:cubicBezTo>
                          <a:pt x="1786" y="2650"/>
                          <a:pt x="1586" y="2670"/>
                          <a:pt x="1384" y="2670"/>
                        </a:cubicBezTo>
                        <a:cubicBezTo>
                          <a:pt x="1255" y="2670"/>
                          <a:pt x="1125" y="2662"/>
                          <a:pt x="998" y="2639"/>
                        </a:cubicBezTo>
                        <a:cubicBezTo>
                          <a:pt x="693" y="2602"/>
                          <a:pt x="402" y="2445"/>
                          <a:pt x="250" y="2024"/>
                        </a:cubicBezTo>
                        <a:cubicBezTo>
                          <a:pt x="116" y="1599"/>
                          <a:pt x="171" y="1253"/>
                          <a:pt x="402" y="985"/>
                        </a:cubicBezTo>
                        <a:cubicBezTo>
                          <a:pt x="652" y="694"/>
                          <a:pt x="1095" y="504"/>
                          <a:pt x="1691" y="407"/>
                        </a:cubicBezTo>
                        <a:cubicBezTo>
                          <a:pt x="2043" y="352"/>
                          <a:pt x="2381" y="340"/>
                          <a:pt x="2702" y="340"/>
                        </a:cubicBezTo>
                        <a:cubicBezTo>
                          <a:pt x="2947" y="340"/>
                          <a:pt x="3182" y="347"/>
                          <a:pt x="3405" y="347"/>
                        </a:cubicBezTo>
                        <a:cubicBezTo>
                          <a:pt x="3928" y="347"/>
                          <a:pt x="4366" y="310"/>
                          <a:pt x="4755" y="116"/>
                        </a:cubicBezTo>
                        <a:close/>
                        <a:moveTo>
                          <a:pt x="4773" y="0"/>
                        </a:moveTo>
                        <a:lnTo>
                          <a:pt x="4755" y="19"/>
                        </a:lnTo>
                        <a:cubicBezTo>
                          <a:pt x="4390" y="213"/>
                          <a:pt x="3928" y="231"/>
                          <a:pt x="3405" y="231"/>
                        </a:cubicBezTo>
                        <a:cubicBezTo>
                          <a:pt x="3263" y="231"/>
                          <a:pt x="3115" y="230"/>
                          <a:pt x="2964" y="230"/>
                        </a:cubicBezTo>
                        <a:cubicBezTo>
                          <a:pt x="2566" y="230"/>
                          <a:pt x="2140" y="240"/>
                          <a:pt x="1691" y="310"/>
                        </a:cubicBezTo>
                        <a:cubicBezTo>
                          <a:pt x="1058" y="407"/>
                          <a:pt x="596" y="620"/>
                          <a:pt x="347" y="906"/>
                        </a:cubicBezTo>
                        <a:cubicBezTo>
                          <a:pt x="74" y="1216"/>
                          <a:pt x="0" y="1618"/>
                          <a:pt x="171" y="2061"/>
                        </a:cubicBezTo>
                        <a:cubicBezTo>
                          <a:pt x="323" y="2505"/>
                          <a:pt x="652" y="2676"/>
                          <a:pt x="998" y="2754"/>
                        </a:cubicBezTo>
                        <a:cubicBezTo>
                          <a:pt x="1107" y="2774"/>
                          <a:pt x="1221" y="2781"/>
                          <a:pt x="1334" y="2781"/>
                        </a:cubicBezTo>
                        <a:cubicBezTo>
                          <a:pt x="1559" y="2781"/>
                          <a:pt x="1782" y="2754"/>
                          <a:pt x="1964" y="2754"/>
                        </a:cubicBezTo>
                        <a:cubicBezTo>
                          <a:pt x="2213" y="2736"/>
                          <a:pt x="2865" y="2736"/>
                          <a:pt x="3502" y="2676"/>
                        </a:cubicBezTo>
                        <a:cubicBezTo>
                          <a:pt x="4159" y="2620"/>
                          <a:pt x="4792" y="2542"/>
                          <a:pt x="5120" y="2352"/>
                        </a:cubicBezTo>
                        <a:cubicBezTo>
                          <a:pt x="5254" y="2255"/>
                          <a:pt x="5351" y="2177"/>
                          <a:pt x="5429" y="2121"/>
                        </a:cubicBezTo>
                        <a:cubicBezTo>
                          <a:pt x="5503" y="2043"/>
                          <a:pt x="5563" y="1983"/>
                          <a:pt x="5563" y="1890"/>
                        </a:cubicBezTo>
                        <a:cubicBezTo>
                          <a:pt x="5600" y="1733"/>
                          <a:pt x="5522" y="1562"/>
                          <a:pt x="5448" y="1234"/>
                        </a:cubicBezTo>
                        <a:cubicBezTo>
                          <a:pt x="5272" y="560"/>
                          <a:pt x="4810" y="42"/>
                          <a:pt x="4810" y="42"/>
                        </a:cubicBezTo>
                        <a:lnTo>
                          <a:pt x="4773"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47"/>
                  <p:cNvSpPr/>
                  <p:nvPr/>
                </p:nvSpPr>
                <p:spPr>
                  <a:xfrm>
                    <a:off x="6085169" y="4108271"/>
                    <a:ext cx="459509" cy="453592"/>
                  </a:xfrm>
                  <a:custGeom>
                    <a:avLst/>
                    <a:gdLst/>
                    <a:ahLst/>
                    <a:cxnLst/>
                    <a:rect l="l" t="t" r="r" b="b"/>
                    <a:pathLst>
                      <a:path w="2870" h="2833" extrusionOk="0">
                        <a:moveTo>
                          <a:pt x="1615" y="0"/>
                        </a:moveTo>
                        <a:cubicBezTo>
                          <a:pt x="1450" y="0"/>
                          <a:pt x="1070" y="25"/>
                          <a:pt x="851" y="233"/>
                        </a:cubicBezTo>
                        <a:cubicBezTo>
                          <a:pt x="560" y="483"/>
                          <a:pt x="116" y="829"/>
                          <a:pt x="60" y="1675"/>
                        </a:cubicBezTo>
                        <a:cubicBezTo>
                          <a:pt x="0" y="2525"/>
                          <a:pt x="389" y="2830"/>
                          <a:pt x="389" y="2830"/>
                        </a:cubicBezTo>
                        <a:cubicBezTo>
                          <a:pt x="389" y="2830"/>
                          <a:pt x="433" y="2833"/>
                          <a:pt x="513" y="2833"/>
                        </a:cubicBezTo>
                        <a:cubicBezTo>
                          <a:pt x="881" y="2833"/>
                          <a:pt x="1999" y="2779"/>
                          <a:pt x="2870" y="2179"/>
                        </a:cubicBezTo>
                        <a:lnTo>
                          <a:pt x="1696" y="2"/>
                        </a:lnTo>
                        <a:cubicBezTo>
                          <a:pt x="1696" y="2"/>
                          <a:pt x="1666" y="0"/>
                          <a:pt x="161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47"/>
                  <p:cNvSpPr/>
                  <p:nvPr/>
                </p:nvSpPr>
                <p:spPr>
                  <a:xfrm>
                    <a:off x="6082127" y="4098985"/>
                    <a:ext cx="475199" cy="469763"/>
                  </a:xfrm>
                  <a:custGeom>
                    <a:avLst/>
                    <a:gdLst/>
                    <a:ahLst/>
                    <a:cxnLst/>
                    <a:rect l="l" t="t" r="r" b="b"/>
                    <a:pathLst>
                      <a:path w="2968" h="2934" extrusionOk="0">
                        <a:moveTo>
                          <a:pt x="1697" y="97"/>
                        </a:moveTo>
                        <a:lnTo>
                          <a:pt x="2833" y="2214"/>
                        </a:lnTo>
                        <a:cubicBezTo>
                          <a:pt x="1941" y="2793"/>
                          <a:pt x="833" y="2834"/>
                          <a:pt x="515" y="2834"/>
                        </a:cubicBezTo>
                        <a:cubicBezTo>
                          <a:pt x="462" y="2834"/>
                          <a:pt x="431" y="2833"/>
                          <a:pt x="426" y="2833"/>
                        </a:cubicBezTo>
                        <a:cubicBezTo>
                          <a:pt x="426" y="2833"/>
                          <a:pt x="347" y="2773"/>
                          <a:pt x="274" y="2602"/>
                        </a:cubicBezTo>
                        <a:cubicBezTo>
                          <a:pt x="177" y="2426"/>
                          <a:pt x="98" y="2140"/>
                          <a:pt x="116" y="1733"/>
                        </a:cubicBezTo>
                        <a:cubicBezTo>
                          <a:pt x="195" y="906"/>
                          <a:pt x="597" y="578"/>
                          <a:pt x="907" y="328"/>
                        </a:cubicBezTo>
                        <a:cubicBezTo>
                          <a:pt x="1041" y="194"/>
                          <a:pt x="1235" y="134"/>
                          <a:pt x="1406" y="116"/>
                        </a:cubicBezTo>
                        <a:cubicBezTo>
                          <a:pt x="1563" y="97"/>
                          <a:pt x="1660" y="97"/>
                          <a:pt x="1697" y="97"/>
                        </a:cubicBezTo>
                        <a:close/>
                        <a:moveTo>
                          <a:pt x="1715" y="0"/>
                        </a:moveTo>
                        <a:cubicBezTo>
                          <a:pt x="1715" y="0"/>
                          <a:pt x="1581" y="0"/>
                          <a:pt x="1387" y="19"/>
                        </a:cubicBezTo>
                        <a:cubicBezTo>
                          <a:pt x="1216" y="42"/>
                          <a:pt x="1004" y="97"/>
                          <a:pt x="828" y="250"/>
                        </a:cubicBezTo>
                        <a:cubicBezTo>
                          <a:pt x="542" y="504"/>
                          <a:pt x="98" y="869"/>
                          <a:pt x="19" y="1715"/>
                        </a:cubicBezTo>
                        <a:cubicBezTo>
                          <a:pt x="1" y="2158"/>
                          <a:pt x="79" y="2445"/>
                          <a:pt x="177" y="2639"/>
                        </a:cubicBezTo>
                        <a:cubicBezTo>
                          <a:pt x="274" y="2833"/>
                          <a:pt x="366" y="2930"/>
                          <a:pt x="366" y="2930"/>
                        </a:cubicBezTo>
                        <a:lnTo>
                          <a:pt x="408" y="2930"/>
                        </a:lnTo>
                        <a:cubicBezTo>
                          <a:pt x="408" y="2930"/>
                          <a:pt x="464" y="2933"/>
                          <a:pt x="563" y="2933"/>
                        </a:cubicBezTo>
                        <a:cubicBezTo>
                          <a:pt x="964" y="2933"/>
                          <a:pt x="2063" y="2874"/>
                          <a:pt x="2930" y="2274"/>
                        </a:cubicBezTo>
                        <a:lnTo>
                          <a:pt x="2967" y="2255"/>
                        </a:lnTo>
                        <a:lnTo>
                          <a:pt x="2930" y="2214"/>
                        </a:lnTo>
                        <a:lnTo>
                          <a:pt x="175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47"/>
                  <p:cNvSpPr/>
                  <p:nvPr/>
                </p:nvSpPr>
                <p:spPr>
                  <a:xfrm>
                    <a:off x="6199807" y="3146497"/>
                    <a:ext cx="1729001" cy="1538497"/>
                  </a:xfrm>
                  <a:custGeom>
                    <a:avLst/>
                    <a:gdLst/>
                    <a:ahLst/>
                    <a:cxnLst/>
                    <a:rect l="l" t="t" r="r" b="b"/>
                    <a:pathLst>
                      <a:path w="10799" h="9609" extrusionOk="0">
                        <a:moveTo>
                          <a:pt x="8902" y="0"/>
                        </a:moveTo>
                        <a:cubicBezTo>
                          <a:pt x="8680" y="0"/>
                          <a:pt x="8439" y="49"/>
                          <a:pt x="8179" y="155"/>
                        </a:cubicBezTo>
                        <a:cubicBezTo>
                          <a:pt x="6908" y="677"/>
                          <a:pt x="209" y="4526"/>
                          <a:pt x="209" y="4526"/>
                        </a:cubicBezTo>
                        <a:cubicBezTo>
                          <a:pt x="56" y="4563"/>
                          <a:pt x="1" y="5238"/>
                          <a:pt x="883" y="7146"/>
                        </a:cubicBezTo>
                        <a:cubicBezTo>
                          <a:pt x="1789" y="9068"/>
                          <a:pt x="3096" y="9609"/>
                          <a:pt x="3096" y="9609"/>
                        </a:cubicBezTo>
                        <a:cubicBezTo>
                          <a:pt x="3096" y="9609"/>
                          <a:pt x="9796" y="4235"/>
                          <a:pt x="10124" y="3912"/>
                        </a:cubicBezTo>
                        <a:cubicBezTo>
                          <a:pt x="10434" y="3565"/>
                          <a:pt x="10799" y="2964"/>
                          <a:pt x="10549" y="1735"/>
                        </a:cubicBezTo>
                        <a:cubicBezTo>
                          <a:pt x="10336" y="739"/>
                          <a:pt x="9766" y="0"/>
                          <a:pt x="890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47"/>
                  <p:cNvSpPr/>
                  <p:nvPr/>
                </p:nvSpPr>
                <p:spPr>
                  <a:xfrm>
                    <a:off x="6208773" y="3139452"/>
                    <a:ext cx="1729641" cy="1554508"/>
                  </a:xfrm>
                  <a:custGeom>
                    <a:avLst/>
                    <a:gdLst/>
                    <a:ahLst/>
                    <a:cxnLst/>
                    <a:rect l="l" t="t" r="r" b="b"/>
                    <a:pathLst>
                      <a:path w="10803" h="9709" extrusionOk="0">
                        <a:moveTo>
                          <a:pt x="8872" y="98"/>
                        </a:moveTo>
                        <a:cubicBezTo>
                          <a:pt x="8913" y="98"/>
                          <a:pt x="8953" y="99"/>
                          <a:pt x="8992" y="102"/>
                        </a:cubicBezTo>
                        <a:cubicBezTo>
                          <a:pt x="9241" y="121"/>
                          <a:pt x="9454" y="218"/>
                          <a:pt x="9648" y="375"/>
                        </a:cubicBezTo>
                        <a:cubicBezTo>
                          <a:pt x="10031" y="661"/>
                          <a:pt x="10299" y="1183"/>
                          <a:pt x="10433" y="1779"/>
                        </a:cubicBezTo>
                        <a:cubicBezTo>
                          <a:pt x="10706" y="3008"/>
                          <a:pt x="10341" y="3586"/>
                          <a:pt x="10031" y="3914"/>
                        </a:cubicBezTo>
                        <a:cubicBezTo>
                          <a:pt x="9994" y="3956"/>
                          <a:pt x="9856" y="4071"/>
                          <a:pt x="9648" y="4261"/>
                        </a:cubicBezTo>
                        <a:cubicBezTo>
                          <a:pt x="9435" y="4436"/>
                          <a:pt x="9144" y="4667"/>
                          <a:pt x="8798" y="4935"/>
                        </a:cubicBezTo>
                        <a:cubicBezTo>
                          <a:pt x="8123" y="5494"/>
                          <a:pt x="7259" y="6206"/>
                          <a:pt x="6413" y="6880"/>
                        </a:cubicBezTo>
                        <a:cubicBezTo>
                          <a:pt x="4699" y="8267"/>
                          <a:pt x="3064" y="9574"/>
                          <a:pt x="3040" y="9593"/>
                        </a:cubicBezTo>
                        <a:cubicBezTo>
                          <a:pt x="3022" y="9593"/>
                          <a:pt x="2735" y="9459"/>
                          <a:pt x="2310" y="9112"/>
                        </a:cubicBezTo>
                        <a:cubicBezTo>
                          <a:pt x="1867" y="8729"/>
                          <a:pt x="1331" y="8133"/>
                          <a:pt x="887" y="7167"/>
                        </a:cubicBezTo>
                        <a:cubicBezTo>
                          <a:pt x="425" y="6224"/>
                          <a:pt x="231" y="5573"/>
                          <a:pt x="153" y="5166"/>
                        </a:cubicBezTo>
                        <a:cubicBezTo>
                          <a:pt x="116" y="4972"/>
                          <a:pt x="97" y="4820"/>
                          <a:pt x="116" y="4741"/>
                        </a:cubicBezTo>
                        <a:cubicBezTo>
                          <a:pt x="116" y="4686"/>
                          <a:pt x="134" y="4667"/>
                          <a:pt x="134" y="4649"/>
                        </a:cubicBezTo>
                        <a:cubicBezTo>
                          <a:pt x="153" y="4626"/>
                          <a:pt x="153" y="4607"/>
                          <a:pt x="153" y="4607"/>
                        </a:cubicBezTo>
                        <a:lnTo>
                          <a:pt x="176" y="4607"/>
                        </a:lnTo>
                        <a:cubicBezTo>
                          <a:pt x="176" y="4607"/>
                          <a:pt x="1848" y="3646"/>
                          <a:pt x="3678" y="2625"/>
                        </a:cubicBezTo>
                        <a:cubicBezTo>
                          <a:pt x="5508" y="1604"/>
                          <a:pt x="7508" y="509"/>
                          <a:pt x="8146" y="259"/>
                        </a:cubicBezTo>
                        <a:cubicBezTo>
                          <a:pt x="8403" y="142"/>
                          <a:pt x="8651" y="98"/>
                          <a:pt x="8872" y="98"/>
                        </a:cubicBezTo>
                        <a:close/>
                        <a:moveTo>
                          <a:pt x="8871" y="1"/>
                        </a:moveTo>
                        <a:cubicBezTo>
                          <a:pt x="8637" y="1"/>
                          <a:pt x="8384" y="48"/>
                          <a:pt x="8105" y="162"/>
                        </a:cubicBezTo>
                        <a:cubicBezTo>
                          <a:pt x="7453" y="430"/>
                          <a:pt x="5466" y="1507"/>
                          <a:pt x="3641" y="2528"/>
                        </a:cubicBezTo>
                        <a:cubicBezTo>
                          <a:pt x="1793" y="3568"/>
                          <a:pt x="116" y="4533"/>
                          <a:pt x="116" y="4533"/>
                        </a:cubicBezTo>
                        <a:lnTo>
                          <a:pt x="134" y="4510"/>
                        </a:lnTo>
                        <a:lnTo>
                          <a:pt x="134" y="4510"/>
                        </a:lnTo>
                        <a:cubicBezTo>
                          <a:pt x="97" y="4533"/>
                          <a:pt x="79" y="4552"/>
                          <a:pt x="60" y="4589"/>
                        </a:cubicBezTo>
                        <a:cubicBezTo>
                          <a:pt x="37" y="4626"/>
                          <a:pt x="19" y="4667"/>
                          <a:pt x="19" y="4723"/>
                        </a:cubicBezTo>
                        <a:cubicBezTo>
                          <a:pt x="0" y="4820"/>
                          <a:pt x="0" y="4972"/>
                          <a:pt x="60" y="5185"/>
                        </a:cubicBezTo>
                        <a:cubicBezTo>
                          <a:pt x="134" y="5610"/>
                          <a:pt x="347" y="6266"/>
                          <a:pt x="790" y="7227"/>
                        </a:cubicBezTo>
                        <a:cubicBezTo>
                          <a:pt x="1234" y="8188"/>
                          <a:pt x="1793" y="8807"/>
                          <a:pt x="2255" y="9191"/>
                        </a:cubicBezTo>
                        <a:cubicBezTo>
                          <a:pt x="2694" y="9556"/>
                          <a:pt x="3022" y="9708"/>
                          <a:pt x="3022" y="9708"/>
                        </a:cubicBezTo>
                        <a:lnTo>
                          <a:pt x="3064" y="9708"/>
                        </a:lnTo>
                        <a:lnTo>
                          <a:pt x="3082" y="9690"/>
                        </a:lnTo>
                        <a:cubicBezTo>
                          <a:pt x="3082" y="9690"/>
                          <a:pt x="4755" y="8345"/>
                          <a:pt x="6469" y="6978"/>
                        </a:cubicBezTo>
                        <a:cubicBezTo>
                          <a:pt x="7314" y="6284"/>
                          <a:pt x="8202" y="5573"/>
                          <a:pt x="8858" y="5032"/>
                        </a:cubicBezTo>
                        <a:cubicBezTo>
                          <a:pt x="9204" y="4741"/>
                          <a:pt x="9491" y="4510"/>
                          <a:pt x="9703" y="4339"/>
                        </a:cubicBezTo>
                        <a:cubicBezTo>
                          <a:pt x="9916" y="4145"/>
                          <a:pt x="10050" y="4030"/>
                          <a:pt x="10110" y="3993"/>
                        </a:cubicBezTo>
                        <a:cubicBezTo>
                          <a:pt x="10415" y="3646"/>
                          <a:pt x="10803" y="3008"/>
                          <a:pt x="10530" y="1761"/>
                        </a:cubicBezTo>
                        <a:cubicBezTo>
                          <a:pt x="10396" y="1142"/>
                          <a:pt x="10128" y="606"/>
                          <a:pt x="9703" y="296"/>
                        </a:cubicBezTo>
                        <a:cubicBezTo>
                          <a:pt x="9509" y="144"/>
                          <a:pt x="9260" y="47"/>
                          <a:pt x="8992" y="5"/>
                        </a:cubicBezTo>
                        <a:cubicBezTo>
                          <a:pt x="8952" y="2"/>
                          <a:pt x="8912" y="1"/>
                          <a:pt x="887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47"/>
                  <p:cNvSpPr/>
                  <p:nvPr/>
                </p:nvSpPr>
                <p:spPr>
                  <a:xfrm>
                    <a:off x="7046941" y="2557776"/>
                    <a:ext cx="647475" cy="769809"/>
                  </a:xfrm>
                  <a:custGeom>
                    <a:avLst/>
                    <a:gdLst/>
                    <a:ahLst/>
                    <a:cxnLst/>
                    <a:rect l="l" t="t" r="r" b="b"/>
                    <a:pathLst>
                      <a:path w="4044" h="4808" extrusionOk="0">
                        <a:moveTo>
                          <a:pt x="2751" y="0"/>
                        </a:moveTo>
                        <a:cubicBezTo>
                          <a:pt x="2690" y="0"/>
                          <a:pt x="2639" y="2"/>
                          <a:pt x="2602" y="2"/>
                        </a:cubicBezTo>
                        <a:cubicBezTo>
                          <a:pt x="2103" y="20"/>
                          <a:pt x="1733" y="367"/>
                          <a:pt x="1368" y="695"/>
                        </a:cubicBezTo>
                        <a:cubicBezTo>
                          <a:pt x="906" y="1120"/>
                          <a:pt x="559" y="1466"/>
                          <a:pt x="176" y="1965"/>
                        </a:cubicBezTo>
                        <a:cubicBezTo>
                          <a:pt x="0" y="2136"/>
                          <a:pt x="60" y="2409"/>
                          <a:pt x="157" y="2622"/>
                        </a:cubicBezTo>
                        <a:cubicBezTo>
                          <a:pt x="388" y="3255"/>
                          <a:pt x="716" y="3832"/>
                          <a:pt x="1081" y="4391"/>
                        </a:cubicBezTo>
                        <a:cubicBezTo>
                          <a:pt x="1215" y="4578"/>
                          <a:pt x="1410" y="4807"/>
                          <a:pt x="1665" y="4807"/>
                        </a:cubicBezTo>
                        <a:cubicBezTo>
                          <a:pt x="1700" y="4807"/>
                          <a:pt x="1737" y="4803"/>
                          <a:pt x="1774" y="4793"/>
                        </a:cubicBezTo>
                        <a:cubicBezTo>
                          <a:pt x="1964" y="4701"/>
                          <a:pt x="2079" y="4470"/>
                          <a:pt x="2237" y="4294"/>
                        </a:cubicBezTo>
                        <a:cubicBezTo>
                          <a:pt x="2736" y="3583"/>
                          <a:pt x="3235" y="2871"/>
                          <a:pt x="3641" y="2081"/>
                        </a:cubicBezTo>
                        <a:cubicBezTo>
                          <a:pt x="3835" y="1656"/>
                          <a:pt x="4043" y="1138"/>
                          <a:pt x="3835" y="676"/>
                        </a:cubicBezTo>
                        <a:cubicBezTo>
                          <a:pt x="3738" y="385"/>
                          <a:pt x="3678" y="311"/>
                          <a:pt x="3313" y="80"/>
                        </a:cubicBezTo>
                        <a:cubicBezTo>
                          <a:pt x="3132" y="10"/>
                          <a:pt x="2911" y="0"/>
                          <a:pt x="2751"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47"/>
                  <p:cNvSpPr/>
                  <p:nvPr/>
                </p:nvSpPr>
                <p:spPr>
                  <a:xfrm>
                    <a:off x="7046941" y="2579391"/>
                    <a:ext cx="657081" cy="757320"/>
                  </a:xfrm>
                  <a:custGeom>
                    <a:avLst/>
                    <a:gdLst/>
                    <a:ahLst/>
                    <a:cxnLst/>
                    <a:rect l="l" t="t" r="r" b="b"/>
                    <a:pathLst>
                      <a:path w="4104" h="4730" extrusionOk="0">
                        <a:moveTo>
                          <a:pt x="3489" y="1"/>
                        </a:moveTo>
                        <a:cubicBezTo>
                          <a:pt x="3563" y="116"/>
                          <a:pt x="3641" y="232"/>
                          <a:pt x="3641" y="232"/>
                        </a:cubicBezTo>
                        <a:lnTo>
                          <a:pt x="3623" y="232"/>
                        </a:lnTo>
                        <a:lnTo>
                          <a:pt x="3641" y="250"/>
                        </a:lnTo>
                        <a:cubicBezTo>
                          <a:pt x="3697" y="329"/>
                          <a:pt x="3738" y="426"/>
                          <a:pt x="3794" y="560"/>
                        </a:cubicBezTo>
                        <a:cubicBezTo>
                          <a:pt x="3988" y="1003"/>
                          <a:pt x="3794" y="1502"/>
                          <a:pt x="3581" y="1927"/>
                        </a:cubicBezTo>
                        <a:cubicBezTo>
                          <a:pt x="3179" y="2694"/>
                          <a:pt x="2699" y="3429"/>
                          <a:pt x="2176" y="4141"/>
                        </a:cubicBezTo>
                        <a:cubicBezTo>
                          <a:pt x="2042" y="4312"/>
                          <a:pt x="1927" y="4524"/>
                          <a:pt x="1756" y="4621"/>
                        </a:cubicBezTo>
                        <a:cubicBezTo>
                          <a:pt x="1725" y="4625"/>
                          <a:pt x="1696" y="4628"/>
                          <a:pt x="1667" y="4628"/>
                        </a:cubicBezTo>
                        <a:cubicBezTo>
                          <a:pt x="1566" y="4628"/>
                          <a:pt x="1476" y="4600"/>
                          <a:pt x="1386" y="4524"/>
                        </a:cubicBezTo>
                        <a:cubicBezTo>
                          <a:pt x="1294" y="4450"/>
                          <a:pt x="1197" y="4335"/>
                          <a:pt x="1118" y="4238"/>
                        </a:cubicBezTo>
                        <a:cubicBezTo>
                          <a:pt x="753" y="3679"/>
                          <a:pt x="425" y="3083"/>
                          <a:pt x="194" y="2463"/>
                        </a:cubicBezTo>
                        <a:cubicBezTo>
                          <a:pt x="157" y="2371"/>
                          <a:pt x="116" y="2256"/>
                          <a:pt x="116" y="2140"/>
                        </a:cubicBezTo>
                        <a:cubicBezTo>
                          <a:pt x="116" y="2043"/>
                          <a:pt x="139" y="1946"/>
                          <a:pt x="213" y="1867"/>
                        </a:cubicBezTo>
                        <a:lnTo>
                          <a:pt x="213" y="1849"/>
                        </a:lnTo>
                        <a:lnTo>
                          <a:pt x="231" y="1849"/>
                        </a:lnTo>
                        <a:cubicBezTo>
                          <a:pt x="601" y="1368"/>
                          <a:pt x="947" y="1022"/>
                          <a:pt x="1409" y="597"/>
                        </a:cubicBezTo>
                        <a:cubicBezTo>
                          <a:pt x="1525" y="481"/>
                          <a:pt x="1640" y="366"/>
                          <a:pt x="1774" y="269"/>
                        </a:cubicBezTo>
                        <a:cubicBezTo>
                          <a:pt x="1774" y="232"/>
                          <a:pt x="1756" y="213"/>
                          <a:pt x="1696" y="213"/>
                        </a:cubicBezTo>
                        <a:cubicBezTo>
                          <a:pt x="1562" y="310"/>
                          <a:pt x="1446" y="426"/>
                          <a:pt x="1331" y="523"/>
                        </a:cubicBezTo>
                        <a:cubicBezTo>
                          <a:pt x="869" y="943"/>
                          <a:pt x="522" y="1290"/>
                          <a:pt x="157" y="1793"/>
                        </a:cubicBezTo>
                        <a:cubicBezTo>
                          <a:pt x="42" y="1886"/>
                          <a:pt x="0" y="2024"/>
                          <a:pt x="23" y="2140"/>
                        </a:cubicBezTo>
                        <a:cubicBezTo>
                          <a:pt x="23" y="2274"/>
                          <a:pt x="60" y="2390"/>
                          <a:pt x="97" y="2505"/>
                        </a:cubicBezTo>
                        <a:cubicBezTo>
                          <a:pt x="328" y="3138"/>
                          <a:pt x="675" y="3734"/>
                          <a:pt x="1040" y="4293"/>
                        </a:cubicBezTo>
                        <a:cubicBezTo>
                          <a:pt x="1118" y="4409"/>
                          <a:pt x="1215" y="4524"/>
                          <a:pt x="1331" y="4621"/>
                        </a:cubicBezTo>
                        <a:cubicBezTo>
                          <a:pt x="1436" y="4683"/>
                          <a:pt x="1552" y="4730"/>
                          <a:pt x="1673" y="4730"/>
                        </a:cubicBezTo>
                        <a:cubicBezTo>
                          <a:pt x="1706" y="4730"/>
                          <a:pt x="1740" y="4726"/>
                          <a:pt x="1774" y="4718"/>
                        </a:cubicBezTo>
                        <a:lnTo>
                          <a:pt x="1793" y="4718"/>
                        </a:lnTo>
                        <a:cubicBezTo>
                          <a:pt x="2006" y="4603"/>
                          <a:pt x="2121" y="4353"/>
                          <a:pt x="2273" y="4196"/>
                        </a:cubicBezTo>
                        <a:cubicBezTo>
                          <a:pt x="2773" y="3485"/>
                          <a:pt x="3276" y="2755"/>
                          <a:pt x="3678" y="1983"/>
                        </a:cubicBezTo>
                        <a:lnTo>
                          <a:pt x="3678" y="1964"/>
                        </a:lnTo>
                        <a:cubicBezTo>
                          <a:pt x="3891" y="1539"/>
                          <a:pt x="4103" y="1022"/>
                          <a:pt x="3891" y="523"/>
                        </a:cubicBezTo>
                        <a:cubicBezTo>
                          <a:pt x="3835" y="384"/>
                          <a:pt x="3794" y="269"/>
                          <a:pt x="3720" y="195"/>
                        </a:cubicBezTo>
                        <a:cubicBezTo>
                          <a:pt x="3660" y="116"/>
                          <a:pt x="3581" y="61"/>
                          <a:pt x="34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47"/>
                  <p:cNvSpPr/>
                  <p:nvPr/>
                </p:nvSpPr>
                <p:spPr>
                  <a:xfrm>
                    <a:off x="5212898" y="1090858"/>
                    <a:ext cx="327260" cy="666058"/>
                  </a:xfrm>
                  <a:custGeom>
                    <a:avLst/>
                    <a:gdLst/>
                    <a:ahLst/>
                    <a:cxnLst/>
                    <a:rect l="l" t="t" r="r" b="b"/>
                    <a:pathLst>
                      <a:path w="2044" h="4160" extrusionOk="0">
                        <a:moveTo>
                          <a:pt x="321" y="1"/>
                        </a:moveTo>
                        <a:cubicBezTo>
                          <a:pt x="282" y="1"/>
                          <a:pt x="245" y="7"/>
                          <a:pt x="213" y="20"/>
                        </a:cubicBezTo>
                        <a:cubicBezTo>
                          <a:pt x="42" y="94"/>
                          <a:pt x="1" y="57"/>
                          <a:pt x="98" y="616"/>
                        </a:cubicBezTo>
                        <a:cubicBezTo>
                          <a:pt x="195" y="1175"/>
                          <a:pt x="560" y="2926"/>
                          <a:pt x="560" y="2926"/>
                        </a:cubicBezTo>
                        <a:lnTo>
                          <a:pt x="1775" y="4160"/>
                        </a:lnTo>
                        <a:cubicBezTo>
                          <a:pt x="1775" y="4160"/>
                          <a:pt x="2043" y="3947"/>
                          <a:pt x="1891" y="3467"/>
                        </a:cubicBezTo>
                        <a:cubicBezTo>
                          <a:pt x="1733" y="3004"/>
                          <a:pt x="1100" y="653"/>
                          <a:pt x="943" y="385"/>
                        </a:cubicBezTo>
                        <a:cubicBezTo>
                          <a:pt x="816" y="160"/>
                          <a:pt x="526" y="1"/>
                          <a:pt x="321"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47"/>
                  <p:cNvSpPr/>
                  <p:nvPr/>
                </p:nvSpPr>
                <p:spPr>
                  <a:xfrm>
                    <a:off x="5210016" y="1082853"/>
                    <a:ext cx="324218" cy="683029"/>
                  </a:xfrm>
                  <a:custGeom>
                    <a:avLst/>
                    <a:gdLst/>
                    <a:ahLst/>
                    <a:cxnLst/>
                    <a:rect l="l" t="t" r="r" b="b"/>
                    <a:pathLst>
                      <a:path w="2025" h="4266" extrusionOk="0">
                        <a:moveTo>
                          <a:pt x="350" y="106"/>
                        </a:moveTo>
                        <a:cubicBezTo>
                          <a:pt x="422" y="106"/>
                          <a:pt x="509" y="127"/>
                          <a:pt x="596" y="167"/>
                        </a:cubicBezTo>
                        <a:cubicBezTo>
                          <a:pt x="730" y="222"/>
                          <a:pt x="846" y="338"/>
                          <a:pt x="924" y="453"/>
                        </a:cubicBezTo>
                        <a:cubicBezTo>
                          <a:pt x="961" y="513"/>
                          <a:pt x="1021" y="703"/>
                          <a:pt x="1118" y="975"/>
                        </a:cubicBezTo>
                        <a:cubicBezTo>
                          <a:pt x="1192" y="1243"/>
                          <a:pt x="1289" y="1571"/>
                          <a:pt x="1386" y="1918"/>
                        </a:cubicBezTo>
                        <a:cubicBezTo>
                          <a:pt x="1599" y="2592"/>
                          <a:pt x="1793" y="3304"/>
                          <a:pt x="1867" y="3535"/>
                        </a:cubicBezTo>
                        <a:cubicBezTo>
                          <a:pt x="1927" y="3766"/>
                          <a:pt x="1909" y="3919"/>
                          <a:pt x="1849" y="4016"/>
                        </a:cubicBezTo>
                        <a:cubicBezTo>
                          <a:pt x="1830" y="4094"/>
                          <a:pt x="1812" y="4113"/>
                          <a:pt x="1793" y="4131"/>
                        </a:cubicBezTo>
                        <a:lnTo>
                          <a:pt x="638" y="2957"/>
                        </a:lnTo>
                        <a:cubicBezTo>
                          <a:pt x="615" y="2939"/>
                          <a:pt x="250" y="1206"/>
                          <a:pt x="176" y="647"/>
                        </a:cubicBezTo>
                        <a:cubicBezTo>
                          <a:pt x="116" y="375"/>
                          <a:pt x="97" y="241"/>
                          <a:pt x="116" y="204"/>
                        </a:cubicBezTo>
                        <a:cubicBezTo>
                          <a:pt x="116" y="185"/>
                          <a:pt x="134" y="185"/>
                          <a:pt x="153" y="167"/>
                        </a:cubicBezTo>
                        <a:cubicBezTo>
                          <a:pt x="176" y="144"/>
                          <a:pt x="213" y="144"/>
                          <a:pt x="250" y="125"/>
                        </a:cubicBezTo>
                        <a:cubicBezTo>
                          <a:pt x="277" y="112"/>
                          <a:pt x="311" y="106"/>
                          <a:pt x="350" y="106"/>
                        </a:cubicBezTo>
                        <a:close/>
                        <a:moveTo>
                          <a:pt x="344" y="1"/>
                        </a:moveTo>
                        <a:cubicBezTo>
                          <a:pt x="297" y="1"/>
                          <a:pt x="253" y="9"/>
                          <a:pt x="213" y="28"/>
                        </a:cubicBezTo>
                        <a:cubicBezTo>
                          <a:pt x="176" y="51"/>
                          <a:pt x="134" y="51"/>
                          <a:pt x="97" y="70"/>
                        </a:cubicBezTo>
                        <a:cubicBezTo>
                          <a:pt x="60" y="88"/>
                          <a:pt x="37" y="125"/>
                          <a:pt x="19" y="167"/>
                        </a:cubicBezTo>
                        <a:cubicBezTo>
                          <a:pt x="0" y="259"/>
                          <a:pt x="19" y="398"/>
                          <a:pt x="60" y="666"/>
                        </a:cubicBezTo>
                        <a:cubicBezTo>
                          <a:pt x="153" y="1225"/>
                          <a:pt x="541" y="2994"/>
                          <a:pt x="541" y="2994"/>
                        </a:cubicBezTo>
                        <a:lnTo>
                          <a:pt x="541" y="3013"/>
                        </a:lnTo>
                        <a:lnTo>
                          <a:pt x="1793" y="4265"/>
                        </a:lnTo>
                        <a:lnTo>
                          <a:pt x="1830" y="4247"/>
                        </a:lnTo>
                        <a:cubicBezTo>
                          <a:pt x="1830" y="4247"/>
                          <a:pt x="1909" y="4187"/>
                          <a:pt x="1946" y="4053"/>
                        </a:cubicBezTo>
                        <a:cubicBezTo>
                          <a:pt x="2001" y="3937"/>
                          <a:pt x="2024" y="3748"/>
                          <a:pt x="1946" y="3493"/>
                        </a:cubicBezTo>
                        <a:cubicBezTo>
                          <a:pt x="1885" y="3262"/>
                          <a:pt x="1696" y="2569"/>
                          <a:pt x="1483" y="1876"/>
                        </a:cubicBezTo>
                        <a:cubicBezTo>
                          <a:pt x="1386" y="1553"/>
                          <a:pt x="1289" y="1206"/>
                          <a:pt x="1216" y="952"/>
                        </a:cubicBezTo>
                        <a:cubicBezTo>
                          <a:pt x="1118" y="684"/>
                          <a:pt x="1058" y="490"/>
                          <a:pt x="1021" y="416"/>
                        </a:cubicBezTo>
                        <a:cubicBezTo>
                          <a:pt x="924" y="259"/>
                          <a:pt x="790" y="144"/>
                          <a:pt x="638" y="70"/>
                        </a:cubicBezTo>
                        <a:cubicBezTo>
                          <a:pt x="535" y="30"/>
                          <a:pt x="434" y="1"/>
                          <a:pt x="344"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47"/>
                  <p:cNvSpPr/>
                  <p:nvPr/>
                </p:nvSpPr>
                <p:spPr>
                  <a:xfrm>
                    <a:off x="5148535" y="2061599"/>
                    <a:ext cx="714880" cy="1084905"/>
                  </a:xfrm>
                  <a:custGeom>
                    <a:avLst/>
                    <a:gdLst/>
                    <a:ahLst/>
                    <a:cxnLst/>
                    <a:rect l="l" t="t" r="r" b="b"/>
                    <a:pathLst>
                      <a:path w="4465" h="6776" extrusionOk="0">
                        <a:moveTo>
                          <a:pt x="3254" y="0"/>
                        </a:moveTo>
                        <a:cubicBezTo>
                          <a:pt x="3254" y="0"/>
                          <a:pt x="2408" y="19"/>
                          <a:pt x="1502" y="268"/>
                        </a:cubicBezTo>
                        <a:cubicBezTo>
                          <a:pt x="615" y="499"/>
                          <a:pt x="1" y="1368"/>
                          <a:pt x="1" y="1368"/>
                        </a:cubicBezTo>
                        <a:cubicBezTo>
                          <a:pt x="1" y="1368"/>
                          <a:pt x="828" y="4967"/>
                          <a:pt x="1558" y="5873"/>
                        </a:cubicBezTo>
                        <a:cubicBezTo>
                          <a:pt x="2067" y="6501"/>
                          <a:pt x="2501" y="6776"/>
                          <a:pt x="2912" y="6776"/>
                        </a:cubicBezTo>
                        <a:cubicBezTo>
                          <a:pt x="3094" y="6776"/>
                          <a:pt x="3271" y="6722"/>
                          <a:pt x="3448" y="6622"/>
                        </a:cubicBezTo>
                        <a:cubicBezTo>
                          <a:pt x="4044" y="6275"/>
                          <a:pt x="4464" y="5374"/>
                          <a:pt x="4464" y="5374"/>
                        </a:cubicBezTo>
                        <a:lnTo>
                          <a:pt x="3254" y="0"/>
                        </a:ln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47"/>
                  <p:cNvSpPr/>
                  <p:nvPr/>
                </p:nvSpPr>
                <p:spPr>
                  <a:xfrm>
                    <a:off x="5138928" y="2055675"/>
                    <a:ext cx="734093" cy="1098835"/>
                  </a:xfrm>
                  <a:custGeom>
                    <a:avLst/>
                    <a:gdLst/>
                    <a:ahLst/>
                    <a:cxnLst/>
                    <a:rect l="l" t="t" r="r" b="b"/>
                    <a:pathLst>
                      <a:path w="4585" h="6863" extrusionOk="0">
                        <a:moveTo>
                          <a:pt x="3277" y="97"/>
                        </a:moveTo>
                        <a:lnTo>
                          <a:pt x="4469" y="5411"/>
                        </a:lnTo>
                        <a:cubicBezTo>
                          <a:pt x="4469" y="5429"/>
                          <a:pt x="4372" y="5619"/>
                          <a:pt x="4201" y="5892"/>
                        </a:cubicBezTo>
                        <a:cubicBezTo>
                          <a:pt x="4025" y="6141"/>
                          <a:pt x="3757" y="6451"/>
                          <a:pt x="3485" y="6603"/>
                        </a:cubicBezTo>
                        <a:cubicBezTo>
                          <a:pt x="3307" y="6709"/>
                          <a:pt x="3137" y="6765"/>
                          <a:pt x="2964" y="6765"/>
                        </a:cubicBezTo>
                        <a:cubicBezTo>
                          <a:pt x="2857" y="6765"/>
                          <a:pt x="2750" y="6744"/>
                          <a:pt x="2639" y="6700"/>
                        </a:cubicBezTo>
                        <a:cubicBezTo>
                          <a:pt x="2353" y="6603"/>
                          <a:pt x="2025" y="6335"/>
                          <a:pt x="1660" y="5892"/>
                        </a:cubicBezTo>
                        <a:cubicBezTo>
                          <a:pt x="1484" y="5661"/>
                          <a:pt x="1290" y="5272"/>
                          <a:pt x="1119" y="4810"/>
                        </a:cubicBezTo>
                        <a:cubicBezTo>
                          <a:pt x="925" y="4348"/>
                          <a:pt x="754" y="3812"/>
                          <a:pt x="620" y="3309"/>
                        </a:cubicBezTo>
                        <a:cubicBezTo>
                          <a:pt x="310" y="2311"/>
                          <a:pt x="116" y="1442"/>
                          <a:pt x="116" y="1423"/>
                        </a:cubicBezTo>
                        <a:cubicBezTo>
                          <a:pt x="135" y="1386"/>
                          <a:pt x="712" y="578"/>
                          <a:pt x="1581" y="347"/>
                        </a:cubicBezTo>
                        <a:cubicBezTo>
                          <a:pt x="2427" y="116"/>
                          <a:pt x="3217" y="97"/>
                          <a:pt x="3277" y="97"/>
                        </a:cubicBezTo>
                        <a:close/>
                        <a:moveTo>
                          <a:pt x="3314" y="0"/>
                        </a:moveTo>
                        <a:cubicBezTo>
                          <a:pt x="3314" y="0"/>
                          <a:pt x="2445" y="0"/>
                          <a:pt x="1562" y="250"/>
                        </a:cubicBezTo>
                        <a:cubicBezTo>
                          <a:pt x="638" y="499"/>
                          <a:pt x="19" y="1386"/>
                          <a:pt x="19" y="1386"/>
                        </a:cubicBezTo>
                        <a:lnTo>
                          <a:pt x="1" y="1405"/>
                        </a:lnTo>
                        <a:lnTo>
                          <a:pt x="1" y="1423"/>
                        </a:lnTo>
                        <a:cubicBezTo>
                          <a:pt x="1" y="1423"/>
                          <a:pt x="213" y="2329"/>
                          <a:pt x="523" y="3332"/>
                        </a:cubicBezTo>
                        <a:cubicBezTo>
                          <a:pt x="657" y="3849"/>
                          <a:pt x="828" y="4390"/>
                          <a:pt x="1022" y="4852"/>
                        </a:cubicBezTo>
                        <a:cubicBezTo>
                          <a:pt x="1197" y="5314"/>
                          <a:pt x="1387" y="5716"/>
                          <a:pt x="1581" y="5947"/>
                        </a:cubicBezTo>
                        <a:cubicBezTo>
                          <a:pt x="1946" y="6409"/>
                          <a:pt x="2293" y="6682"/>
                          <a:pt x="2602" y="6797"/>
                        </a:cubicBezTo>
                        <a:cubicBezTo>
                          <a:pt x="2727" y="6841"/>
                          <a:pt x="2848" y="6862"/>
                          <a:pt x="2968" y="6862"/>
                        </a:cubicBezTo>
                        <a:cubicBezTo>
                          <a:pt x="3163" y="6862"/>
                          <a:pt x="3353" y="6806"/>
                          <a:pt x="3545" y="6700"/>
                        </a:cubicBezTo>
                        <a:cubicBezTo>
                          <a:pt x="3831" y="6525"/>
                          <a:pt x="4104" y="6220"/>
                          <a:pt x="4275" y="5929"/>
                        </a:cubicBezTo>
                        <a:cubicBezTo>
                          <a:pt x="4469" y="5661"/>
                          <a:pt x="4566" y="5429"/>
                          <a:pt x="4566" y="5429"/>
                        </a:cubicBezTo>
                        <a:lnTo>
                          <a:pt x="4584" y="5429"/>
                        </a:lnTo>
                        <a:lnTo>
                          <a:pt x="4584" y="5411"/>
                        </a:lnTo>
                        <a:lnTo>
                          <a:pt x="3351"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47"/>
                  <p:cNvSpPr/>
                  <p:nvPr/>
                </p:nvSpPr>
                <p:spPr>
                  <a:xfrm>
                    <a:off x="5022049" y="1591038"/>
                    <a:ext cx="678536" cy="706085"/>
                  </a:xfrm>
                  <a:custGeom>
                    <a:avLst/>
                    <a:gdLst/>
                    <a:ahLst/>
                    <a:cxnLst/>
                    <a:rect l="l" t="t" r="r" b="b"/>
                    <a:pathLst>
                      <a:path w="4238" h="4410" extrusionOk="0">
                        <a:moveTo>
                          <a:pt x="2646" y="1"/>
                        </a:moveTo>
                        <a:cubicBezTo>
                          <a:pt x="2520" y="1"/>
                          <a:pt x="2387" y="27"/>
                          <a:pt x="2251" y="70"/>
                        </a:cubicBezTo>
                        <a:cubicBezTo>
                          <a:pt x="1789" y="246"/>
                          <a:pt x="1137" y="611"/>
                          <a:pt x="634" y="823"/>
                        </a:cubicBezTo>
                        <a:cubicBezTo>
                          <a:pt x="135" y="1013"/>
                          <a:pt x="1" y="1359"/>
                          <a:pt x="98" y="1960"/>
                        </a:cubicBezTo>
                        <a:cubicBezTo>
                          <a:pt x="213" y="2556"/>
                          <a:pt x="560" y="3845"/>
                          <a:pt x="791" y="4307"/>
                        </a:cubicBezTo>
                        <a:cubicBezTo>
                          <a:pt x="827" y="4379"/>
                          <a:pt x="925" y="4409"/>
                          <a:pt x="1065" y="4409"/>
                        </a:cubicBezTo>
                        <a:cubicBezTo>
                          <a:pt x="1824" y="4409"/>
                          <a:pt x="3813" y="3517"/>
                          <a:pt x="3813" y="3517"/>
                        </a:cubicBezTo>
                        <a:cubicBezTo>
                          <a:pt x="3813" y="3517"/>
                          <a:pt x="4238" y="2861"/>
                          <a:pt x="4215" y="2496"/>
                        </a:cubicBezTo>
                        <a:cubicBezTo>
                          <a:pt x="4178" y="2131"/>
                          <a:pt x="3679" y="1401"/>
                          <a:pt x="3429" y="689"/>
                        </a:cubicBezTo>
                        <a:cubicBezTo>
                          <a:pt x="3246" y="174"/>
                          <a:pt x="2968" y="1"/>
                          <a:pt x="264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47"/>
                  <p:cNvSpPr/>
                  <p:nvPr/>
                </p:nvSpPr>
                <p:spPr>
                  <a:xfrm>
                    <a:off x="5022049" y="1583673"/>
                    <a:ext cx="684460" cy="715532"/>
                  </a:xfrm>
                  <a:custGeom>
                    <a:avLst/>
                    <a:gdLst/>
                    <a:ahLst/>
                    <a:cxnLst/>
                    <a:rect l="l" t="t" r="r" b="b"/>
                    <a:pathLst>
                      <a:path w="4275" h="4469" extrusionOk="0">
                        <a:moveTo>
                          <a:pt x="2597" y="0"/>
                        </a:moveTo>
                        <a:cubicBezTo>
                          <a:pt x="2482" y="0"/>
                          <a:pt x="2366" y="42"/>
                          <a:pt x="2232" y="79"/>
                        </a:cubicBezTo>
                        <a:cubicBezTo>
                          <a:pt x="1770" y="250"/>
                          <a:pt x="1096" y="596"/>
                          <a:pt x="615" y="809"/>
                        </a:cubicBezTo>
                        <a:cubicBezTo>
                          <a:pt x="347" y="925"/>
                          <a:pt x="172" y="1059"/>
                          <a:pt x="98" y="1271"/>
                        </a:cubicBezTo>
                        <a:cubicBezTo>
                          <a:pt x="1" y="1465"/>
                          <a:pt x="1" y="1715"/>
                          <a:pt x="56" y="2024"/>
                        </a:cubicBezTo>
                        <a:cubicBezTo>
                          <a:pt x="172" y="2620"/>
                          <a:pt x="518" y="3891"/>
                          <a:pt x="749" y="4371"/>
                        </a:cubicBezTo>
                        <a:cubicBezTo>
                          <a:pt x="772" y="4408"/>
                          <a:pt x="791" y="4450"/>
                          <a:pt x="846" y="4468"/>
                        </a:cubicBezTo>
                        <a:cubicBezTo>
                          <a:pt x="828" y="4408"/>
                          <a:pt x="791" y="4334"/>
                          <a:pt x="809" y="4256"/>
                        </a:cubicBezTo>
                        <a:cubicBezTo>
                          <a:pt x="578" y="3757"/>
                          <a:pt x="250" y="2560"/>
                          <a:pt x="153" y="2006"/>
                        </a:cubicBezTo>
                        <a:cubicBezTo>
                          <a:pt x="98" y="1696"/>
                          <a:pt x="98" y="1484"/>
                          <a:pt x="172" y="1313"/>
                        </a:cubicBezTo>
                        <a:cubicBezTo>
                          <a:pt x="250" y="1137"/>
                          <a:pt x="403" y="1003"/>
                          <a:pt x="657" y="906"/>
                        </a:cubicBezTo>
                        <a:cubicBezTo>
                          <a:pt x="1156" y="693"/>
                          <a:pt x="1812" y="328"/>
                          <a:pt x="2274" y="176"/>
                        </a:cubicBezTo>
                        <a:cubicBezTo>
                          <a:pt x="2418" y="127"/>
                          <a:pt x="2552" y="94"/>
                          <a:pt x="2681" y="94"/>
                        </a:cubicBezTo>
                        <a:cubicBezTo>
                          <a:pt x="2758" y="94"/>
                          <a:pt x="2834" y="106"/>
                          <a:pt x="2907" y="134"/>
                        </a:cubicBezTo>
                        <a:cubicBezTo>
                          <a:pt x="3101" y="213"/>
                          <a:pt x="3254" y="407"/>
                          <a:pt x="3388" y="754"/>
                        </a:cubicBezTo>
                        <a:cubicBezTo>
                          <a:pt x="3503" y="1100"/>
                          <a:pt x="3697" y="1465"/>
                          <a:pt x="3850" y="1793"/>
                        </a:cubicBezTo>
                        <a:cubicBezTo>
                          <a:pt x="4025" y="2098"/>
                          <a:pt x="4159" y="2389"/>
                          <a:pt x="4159" y="2542"/>
                        </a:cubicBezTo>
                        <a:cubicBezTo>
                          <a:pt x="4178" y="2676"/>
                          <a:pt x="4099" y="2888"/>
                          <a:pt x="4025" y="3064"/>
                        </a:cubicBezTo>
                        <a:cubicBezTo>
                          <a:pt x="4025" y="3119"/>
                          <a:pt x="4025" y="3198"/>
                          <a:pt x="4044" y="3253"/>
                        </a:cubicBezTo>
                        <a:cubicBezTo>
                          <a:pt x="4044" y="3235"/>
                          <a:pt x="4062" y="3235"/>
                          <a:pt x="4062" y="3216"/>
                        </a:cubicBezTo>
                        <a:cubicBezTo>
                          <a:pt x="4178" y="3004"/>
                          <a:pt x="4275" y="2736"/>
                          <a:pt x="4256" y="2542"/>
                        </a:cubicBezTo>
                        <a:cubicBezTo>
                          <a:pt x="4256" y="2329"/>
                          <a:pt x="4122" y="2061"/>
                          <a:pt x="3947" y="1752"/>
                        </a:cubicBezTo>
                        <a:cubicBezTo>
                          <a:pt x="3794" y="1428"/>
                          <a:pt x="3600" y="1059"/>
                          <a:pt x="3485" y="712"/>
                        </a:cubicBezTo>
                        <a:cubicBezTo>
                          <a:pt x="3351" y="347"/>
                          <a:pt x="3157" y="134"/>
                          <a:pt x="2944" y="60"/>
                        </a:cubicBezTo>
                        <a:cubicBezTo>
                          <a:pt x="2852" y="19"/>
                          <a:pt x="2755" y="0"/>
                          <a:pt x="26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47"/>
                  <p:cNvSpPr/>
                  <p:nvPr/>
                </p:nvSpPr>
                <p:spPr>
                  <a:xfrm>
                    <a:off x="5016125" y="1656683"/>
                    <a:ext cx="296039" cy="303248"/>
                  </a:xfrm>
                  <a:custGeom>
                    <a:avLst/>
                    <a:gdLst/>
                    <a:ahLst/>
                    <a:cxnLst/>
                    <a:rect l="l" t="t" r="r" b="b"/>
                    <a:pathLst>
                      <a:path w="1849" h="1894" extrusionOk="0">
                        <a:moveTo>
                          <a:pt x="688" y="0"/>
                        </a:moveTo>
                        <a:cubicBezTo>
                          <a:pt x="476" y="0"/>
                          <a:pt x="265" y="56"/>
                          <a:pt x="172" y="164"/>
                        </a:cubicBezTo>
                        <a:cubicBezTo>
                          <a:pt x="1" y="335"/>
                          <a:pt x="38" y="584"/>
                          <a:pt x="135" y="1143"/>
                        </a:cubicBezTo>
                        <a:cubicBezTo>
                          <a:pt x="135" y="1143"/>
                          <a:pt x="209" y="1167"/>
                          <a:pt x="297" y="1167"/>
                        </a:cubicBezTo>
                        <a:cubicBezTo>
                          <a:pt x="320" y="1167"/>
                          <a:pt x="343" y="1165"/>
                          <a:pt x="366" y="1162"/>
                        </a:cubicBezTo>
                        <a:cubicBezTo>
                          <a:pt x="463" y="1162"/>
                          <a:pt x="652" y="1028"/>
                          <a:pt x="652" y="1028"/>
                        </a:cubicBezTo>
                        <a:cubicBezTo>
                          <a:pt x="652" y="1028"/>
                          <a:pt x="962" y="1781"/>
                          <a:pt x="1133" y="1855"/>
                        </a:cubicBezTo>
                        <a:cubicBezTo>
                          <a:pt x="1191" y="1881"/>
                          <a:pt x="1260" y="1894"/>
                          <a:pt x="1333" y="1894"/>
                        </a:cubicBezTo>
                        <a:cubicBezTo>
                          <a:pt x="1481" y="1894"/>
                          <a:pt x="1640" y="1838"/>
                          <a:pt x="1733" y="1721"/>
                        </a:cubicBezTo>
                        <a:cubicBezTo>
                          <a:pt x="1849" y="1550"/>
                          <a:pt x="1807" y="1453"/>
                          <a:pt x="1692" y="1088"/>
                        </a:cubicBezTo>
                        <a:cubicBezTo>
                          <a:pt x="1558" y="718"/>
                          <a:pt x="1308" y="201"/>
                          <a:pt x="1059" y="67"/>
                        </a:cubicBezTo>
                        <a:cubicBezTo>
                          <a:pt x="954" y="22"/>
                          <a:pt x="820" y="0"/>
                          <a:pt x="68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47"/>
                  <p:cNvSpPr/>
                  <p:nvPr/>
                </p:nvSpPr>
                <p:spPr>
                  <a:xfrm>
                    <a:off x="5016125" y="1647717"/>
                    <a:ext cx="299081" cy="320380"/>
                  </a:xfrm>
                  <a:custGeom>
                    <a:avLst/>
                    <a:gdLst/>
                    <a:ahLst/>
                    <a:cxnLst/>
                    <a:rect l="l" t="t" r="r" b="b"/>
                    <a:pathLst>
                      <a:path w="1868" h="2001" extrusionOk="0">
                        <a:moveTo>
                          <a:pt x="578" y="104"/>
                        </a:moveTo>
                        <a:cubicBezTo>
                          <a:pt x="731" y="104"/>
                          <a:pt x="902" y="123"/>
                          <a:pt x="1040" y="159"/>
                        </a:cubicBezTo>
                        <a:cubicBezTo>
                          <a:pt x="1133" y="220"/>
                          <a:pt x="1271" y="372"/>
                          <a:pt x="1387" y="566"/>
                        </a:cubicBezTo>
                        <a:cubicBezTo>
                          <a:pt x="1479" y="756"/>
                          <a:pt x="1576" y="987"/>
                          <a:pt x="1636" y="1162"/>
                        </a:cubicBezTo>
                        <a:cubicBezTo>
                          <a:pt x="1710" y="1352"/>
                          <a:pt x="1752" y="1449"/>
                          <a:pt x="1752" y="1546"/>
                        </a:cubicBezTo>
                        <a:cubicBezTo>
                          <a:pt x="1752" y="1624"/>
                          <a:pt x="1733" y="1661"/>
                          <a:pt x="1673" y="1740"/>
                        </a:cubicBezTo>
                        <a:cubicBezTo>
                          <a:pt x="1636" y="1814"/>
                          <a:pt x="1539" y="1874"/>
                          <a:pt x="1442" y="1892"/>
                        </a:cubicBezTo>
                        <a:cubicBezTo>
                          <a:pt x="1408" y="1898"/>
                          <a:pt x="1376" y="1900"/>
                          <a:pt x="1346" y="1900"/>
                        </a:cubicBezTo>
                        <a:cubicBezTo>
                          <a:pt x="1272" y="1900"/>
                          <a:pt x="1208" y="1887"/>
                          <a:pt x="1156" y="1874"/>
                        </a:cubicBezTo>
                        <a:cubicBezTo>
                          <a:pt x="1133" y="1855"/>
                          <a:pt x="1077" y="1795"/>
                          <a:pt x="1017" y="1721"/>
                        </a:cubicBezTo>
                        <a:cubicBezTo>
                          <a:pt x="980" y="1643"/>
                          <a:pt x="925" y="1546"/>
                          <a:pt x="865" y="1449"/>
                        </a:cubicBezTo>
                        <a:cubicBezTo>
                          <a:pt x="768" y="1259"/>
                          <a:pt x="694" y="1065"/>
                          <a:pt x="694" y="1065"/>
                        </a:cubicBezTo>
                        <a:lnTo>
                          <a:pt x="671" y="1005"/>
                        </a:lnTo>
                        <a:lnTo>
                          <a:pt x="615" y="1047"/>
                        </a:lnTo>
                        <a:cubicBezTo>
                          <a:pt x="615" y="1047"/>
                          <a:pt x="578" y="1065"/>
                          <a:pt x="518" y="1102"/>
                        </a:cubicBezTo>
                        <a:cubicBezTo>
                          <a:pt x="463" y="1144"/>
                          <a:pt x="384" y="1162"/>
                          <a:pt x="347" y="1181"/>
                        </a:cubicBezTo>
                        <a:cubicBezTo>
                          <a:pt x="269" y="1181"/>
                          <a:pt x="190" y="1162"/>
                          <a:pt x="172" y="1144"/>
                        </a:cubicBezTo>
                        <a:cubicBezTo>
                          <a:pt x="135" y="890"/>
                          <a:pt x="93" y="700"/>
                          <a:pt x="93" y="566"/>
                        </a:cubicBezTo>
                        <a:cubicBezTo>
                          <a:pt x="93" y="409"/>
                          <a:pt x="135" y="335"/>
                          <a:pt x="190" y="257"/>
                        </a:cubicBezTo>
                        <a:cubicBezTo>
                          <a:pt x="269" y="178"/>
                          <a:pt x="403" y="123"/>
                          <a:pt x="578" y="104"/>
                        </a:cubicBezTo>
                        <a:close/>
                        <a:moveTo>
                          <a:pt x="682" y="0"/>
                        </a:moveTo>
                        <a:cubicBezTo>
                          <a:pt x="639" y="0"/>
                          <a:pt x="597" y="3"/>
                          <a:pt x="555" y="7"/>
                        </a:cubicBezTo>
                        <a:cubicBezTo>
                          <a:pt x="384" y="26"/>
                          <a:pt x="232" y="81"/>
                          <a:pt x="135" y="178"/>
                        </a:cubicBezTo>
                        <a:cubicBezTo>
                          <a:pt x="38" y="293"/>
                          <a:pt x="1" y="409"/>
                          <a:pt x="1" y="566"/>
                        </a:cubicBezTo>
                        <a:cubicBezTo>
                          <a:pt x="1" y="719"/>
                          <a:pt x="38" y="931"/>
                          <a:pt x="75" y="1199"/>
                        </a:cubicBezTo>
                        <a:lnTo>
                          <a:pt x="93" y="1278"/>
                        </a:lnTo>
                        <a:lnTo>
                          <a:pt x="135" y="1236"/>
                        </a:lnTo>
                        <a:cubicBezTo>
                          <a:pt x="172" y="1259"/>
                          <a:pt x="250" y="1278"/>
                          <a:pt x="366" y="1278"/>
                        </a:cubicBezTo>
                        <a:cubicBezTo>
                          <a:pt x="440" y="1259"/>
                          <a:pt x="500" y="1218"/>
                          <a:pt x="578" y="1199"/>
                        </a:cubicBezTo>
                        <a:cubicBezTo>
                          <a:pt x="597" y="1181"/>
                          <a:pt x="615" y="1162"/>
                          <a:pt x="634" y="1162"/>
                        </a:cubicBezTo>
                        <a:cubicBezTo>
                          <a:pt x="652" y="1199"/>
                          <a:pt x="694" y="1315"/>
                          <a:pt x="786" y="1490"/>
                        </a:cubicBezTo>
                        <a:cubicBezTo>
                          <a:pt x="828" y="1583"/>
                          <a:pt x="883" y="1680"/>
                          <a:pt x="943" y="1777"/>
                        </a:cubicBezTo>
                        <a:cubicBezTo>
                          <a:pt x="999" y="1855"/>
                          <a:pt x="1040" y="1929"/>
                          <a:pt x="1114" y="1952"/>
                        </a:cubicBezTo>
                        <a:cubicBezTo>
                          <a:pt x="1176" y="1987"/>
                          <a:pt x="1245" y="2000"/>
                          <a:pt x="1321" y="2000"/>
                        </a:cubicBezTo>
                        <a:cubicBezTo>
                          <a:pt x="1365" y="2000"/>
                          <a:pt x="1412" y="1996"/>
                          <a:pt x="1461" y="1989"/>
                        </a:cubicBezTo>
                        <a:cubicBezTo>
                          <a:pt x="1576" y="1952"/>
                          <a:pt x="1692" y="1892"/>
                          <a:pt x="1770" y="1795"/>
                        </a:cubicBezTo>
                        <a:cubicBezTo>
                          <a:pt x="1826" y="1698"/>
                          <a:pt x="1867" y="1624"/>
                          <a:pt x="1849" y="1527"/>
                        </a:cubicBezTo>
                        <a:cubicBezTo>
                          <a:pt x="1849" y="1430"/>
                          <a:pt x="1807" y="1315"/>
                          <a:pt x="1733" y="1121"/>
                        </a:cubicBezTo>
                        <a:cubicBezTo>
                          <a:pt x="1673" y="950"/>
                          <a:pt x="1576" y="719"/>
                          <a:pt x="1461" y="525"/>
                        </a:cubicBezTo>
                        <a:cubicBezTo>
                          <a:pt x="1345" y="312"/>
                          <a:pt x="1230" y="141"/>
                          <a:pt x="1077" y="81"/>
                        </a:cubicBezTo>
                        <a:cubicBezTo>
                          <a:pt x="961" y="24"/>
                          <a:pt x="820" y="0"/>
                          <a:pt x="68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47"/>
                  <p:cNvSpPr/>
                  <p:nvPr/>
                </p:nvSpPr>
                <p:spPr>
                  <a:xfrm>
                    <a:off x="5188562" y="1542205"/>
                    <a:ext cx="373050" cy="334790"/>
                  </a:xfrm>
                  <a:custGeom>
                    <a:avLst/>
                    <a:gdLst/>
                    <a:ahLst/>
                    <a:cxnLst/>
                    <a:rect l="l" t="t" r="r" b="b"/>
                    <a:pathLst>
                      <a:path w="2330" h="2091" extrusionOk="0">
                        <a:moveTo>
                          <a:pt x="808" y="0"/>
                        </a:moveTo>
                        <a:cubicBezTo>
                          <a:pt x="658" y="0"/>
                          <a:pt x="525" y="4"/>
                          <a:pt x="444" y="10"/>
                        </a:cubicBezTo>
                        <a:cubicBezTo>
                          <a:pt x="171" y="10"/>
                          <a:pt x="56" y="125"/>
                          <a:pt x="0" y="417"/>
                        </a:cubicBezTo>
                        <a:cubicBezTo>
                          <a:pt x="0" y="417"/>
                          <a:pt x="596" y="551"/>
                          <a:pt x="827" y="703"/>
                        </a:cubicBezTo>
                        <a:cubicBezTo>
                          <a:pt x="1040" y="837"/>
                          <a:pt x="1234" y="1475"/>
                          <a:pt x="1326" y="1706"/>
                        </a:cubicBezTo>
                        <a:cubicBezTo>
                          <a:pt x="1418" y="1942"/>
                          <a:pt x="1580" y="2091"/>
                          <a:pt x="1839" y="2091"/>
                        </a:cubicBezTo>
                        <a:cubicBezTo>
                          <a:pt x="1854" y="2091"/>
                          <a:pt x="1870" y="2090"/>
                          <a:pt x="1885" y="2089"/>
                        </a:cubicBezTo>
                        <a:cubicBezTo>
                          <a:pt x="2177" y="2071"/>
                          <a:pt x="2329" y="1803"/>
                          <a:pt x="2177" y="1512"/>
                        </a:cubicBezTo>
                        <a:cubicBezTo>
                          <a:pt x="2043" y="1244"/>
                          <a:pt x="1812" y="162"/>
                          <a:pt x="1673" y="88"/>
                        </a:cubicBezTo>
                        <a:cubicBezTo>
                          <a:pt x="1580" y="21"/>
                          <a:pt x="1150" y="0"/>
                          <a:pt x="808"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47"/>
                  <p:cNvSpPr/>
                  <p:nvPr/>
                </p:nvSpPr>
                <p:spPr>
                  <a:xfrm>
                    <a:off x="5175913" y="1534840"/>
                    <a:ext cx="382657" cy="348239"/>
                  </a:xfrm>
                  <a:custGeom>
                    <a:avLst/>
                    <a:gdLst/>
                    <a:ahLst/>
                    <a:cxnLst/>
                    <a:rect l="l" t="t" r="r" b="b"/>
                    <a:pathLst>
                      <a:path w="2390" h="2175" extrusionOk="0">
                        <a:moveTo>
                          <a:pt x="523" y="93"/>
                        </a:moveTo>
                        <a:cubicBezTo>
                          <a:pt x="657" y="93"/>
                          <a:pt x="925" y="93"/>
                          <a:pt x="1197" y="116"/>
                        </a:cubicBezTo>
                        <a:cubicBezTo>
                          <a:pt x="1313" y="116"/>
                          <a:pt x="1447" y="116"/>
                          <a:pt x="1544" y="134"/>
                        </a:cubicBezTo>
                        <a:cubicBezTo>
                          <a:pt x="1636" y="134"/>
                          <a:pt x="1715" y="153"/>
                          <a:pt x="1733" y="171"/>
                        </a:cubicBezTo>
                        <a:cubicBezTo>
                          <a:pt x="1733" y="171"/>
                          <a:pt x="1752" y="190"/>
                          <a:pt x="1775" y="231"/>
                        </a:cubicBezTo>
                        <a:cubicBezTo>
                          <a:pt x="1794" y="268"/>
                          <a:pt x="1812" y="305"/>
                          <a:pt x="1830" y="365"/>
                        </a:cubicBezTo>
                        <a:cubicBezTo>
                          <a:pt x="1867" y="481"/>
                          <a:pt x="1909" y="633"/>
                          <a:pt x="1964" y="786"/>
                        </a:cubicBezTo>
                        <a:cubicBezTo>
                          <a:pt x="2043" y="1096"/>
                          <a:pt x="2140" y="1424"/>
                          <a:pt x="2214" y="1576"/>
                        </a:cubicBezTo>
                        <a:cubicBezTo>
                          <a:pt x="2274" y="1710"/>
                          <a:pt x="2274" y="1826"/>
                          <a:pt x="2237" y="1923"/>
                        </a:cubicBezTo>
                        <a:cubicBezTo>
                          <a:pt x="2177" y="2020"/>
                          <a:pt x="2098" y="2080"/>
                          <a:pt x="1964" y="2080"/>
                        </a:cubicBezTo>
                        <a:cubicBezTo>
                          <a:pt x="1948" y="2081"/>
                          <a:pt x="1932" y="2081"/>
                          <a:pt x="1916" y="2081"/>
                        </a:cubicBezTo>
                        <a:cubicBezTo>
                          <a:pt x="1678" y="2081"/>
                          <a:pt x="1538" y="1951"/>
                          <a:pt x="1447" y="1752"/>
                        </a:cubicBezTo>
                        <a:cubicBezTo>
                          <a:pt x="1405" y="1618"/>
                          <a:pt x="1331" y="1405"/>
                          <a:pt x="1253" y="1193"/>
                        </a:cubicBezTo>
                        <a:cubicBezTo>
                          <a:pt x="1156" y="980"/>
                          <a:pt x="1059" y="786"/>
                          <a:pt x="925" y="694"/>
                        </a:cubicBezTo>
                        <a:cubicBezTo>
                          <a:pt x="809" y="615"/>
                          <a:pt x="597" y="555"/>
                          <a:pt x="407" y="499"/>
                        </a:cubicBezTo>
                        <a:cubicBezTo>
                          <a:pt x="273" y="463"/>
                          <a:pt x="176" y="439"/>
                          <a:pt x="135" y="421"/>
                        </a:cubicBezTo>
                        <a:cubicBezTo>
                          <a:pt x="176" y="324"/>
                          <a:pt x="213" y="231"/>
                          <a:pt x="250" y="190"/>
                        </a:cubicBezTo>
                        <a:cubicBezTo>
                          <a:pt x="329" y="134"/>
                          <a:pt x="407" y="93"/>
                          <a:pt x="523" y="93"/>
                        </a:cubicBezTo>
                        <a:close/>
                        <a:moveTo>
                          <a:pt x="523" y="0"/>
                        </a:moveTo>
                        <a:cubicBezTo>
                          <a:pt x="389" y="0"/>
                          <a:pt x="273" y="37"/>
                          <a:pt x="195" y="116"/>
                        </a:cubicBezTo>
                        <a:cubicBezTo>
                          <a:pt x="116" y="190"/>
                          <a:pt x="61" y="305"/>
                          <a:pt x="19" y="439"/>
                        </a:cubicBezTo>
                        <a:lnTo>
                          <a:pt x="1" y="499"/>
                        </a:lnTo>
                        <a:lnTo>
                          <a:pt x="61" y="518"/>
                        </a:lnTo>
                        <a:cubicBezTo>
                          <a:pt x="61" y="518"/>
                          <a:pt x="213" y="536"/>
                          <a:pt x="389" y="597"/>
                        </a:cubicBezTo>
                        <a:cubicBezTo>
                          <a:pt x="560" y="652"/>
                          <a:pt x="772" y="712"/>
                          <a:pt x="869" y="786"/>
                        </a:cubicBezTo>
                        <a:cubicBezTo>
                          <a:pt x="966" y="846"/>
                          <a:pt x="1082" y="1040"/>
                          <a:pt x="1156" y="1230"/>
                        </a:cubicBezTo>
                        <a:cubicBezTo>
                          <a:pt x="1253" y="1442"/>
                          <a:pt x="1313" y="1655"/>
                          <a:pt x="1368" y="1770"/>
                        </a:cubicBezTo>
                        <a:cubicBezTo>
                          <a:pt x="1442" y="2021"/>
                          <a:pt x="1649" y="2174"/>
                          <a:pt x="1909" y="2174"/>
                        </a:cubicBezTo>
                        <a:cubicBezTo>
                          <a:pt x="1928" y="2174"/>
                          <a:pt x="1946" y="2174"/>
                          <a:pt x="1964" y="2172"/>
                        </a:cubicBezTo>
                        <a:cubicBezTo>
                          <a:pt x="2122" y="2172"/>
                          <a:pt x="2256" y="2098"/>
                          <a:pt x="2311" y="1964"/>
                        </a:cubicBezTo>
                        <a:cubicBezTo>
                          <a:pt x="2390" y="1849"/>
                          <a:pt x="2390" y="1692"/>
                          <a:pt x="2311" y="1539"/>
                        </a:cubicBezTo>
                        <a:cubicBezTo>
                          <a:pt x="2237" y="1424"/>
                          <a:pt x="2140" y="1077"/>
                          <a:pt x="2062" y="749"/>
                        </a:cubicBezTo>
                        <a:cubicBezTo>
                          <a:pt x="2006" y="597"/>
                          <a:pt x="1964" y="439"/>
                          <a:pt x="1928" y="324"/>
                        </a:cubicBezTo>
                        <a:cubicBezTo>
                          <a:pt x="1909" y="268"/>
                          <a:pt x="1867" y="208"/>
                          <a:pt x="1849" y="171"/>
                        </a:cubicBezTo>
                        <a:cubicBezTo>
                          <a:pt x="1830" y="134"/>
                          <a:pt x="1812" y="116"/>
                          <a:pt x="1775" y="74"/>
                        </a:cubicBezTo>
                        <a:cubicBezTo>
                          <a:pt x="1733" y="56"/>
                          <a:pt x="1660" y="37"/>
                          <a:pt x="1544" y="37"/>
                        </a:cubicBezTo>
                        <a:cubicBezTo>
                          <a:pt x="1447" y="19"/>
                          <a:pt x="1331" y="19"/>
                          <a:pt x="119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47"/>
                  <p:cNvSpPr/>
                  <p:nvPr/>
                </p:nvSpPr>
                <p:spPr>
                  <a:xfrm>
                    <a:off x="5074565" y="1589758"/>
                    <a:ext cx="368888" cy="321341"/>
                  </a:xfrm>
                  <a:custGeom>
                    <a:avLst/>
                    <a:gdLst/>
                    <a:ahLst/>
                    <a:cxnLst/>
                    <a:rect l="l" t="t" r="r" b="b"/>
                    <a:pathLst>
                      <a:path w="2304" h="2007" extrusionOk="0">
                        <a:moveTo>
                          <a:pt x="544" y="0"/>
                        </a:moveTo>
                        <a:cubicBezTo>
                          <a:pt x="321" y="0"/>
                          <a:pt x="51" y="106"/>
                          <a:pt x="1" y="521"/>
                        </a:cubicBezTo>
                        <a:cubicBezTo>
                          <a:pt x="1" y="521"/>
                          <a:pt x="403" y="582"/>
                          <a:pt x="731" y="753"/>
                        </a:cubicBezTo>
                        <a:cubicBezTo>
                          <a:pt x="1059" y="905"/>
                          <a:pt x="1345" y="1871"/>
                          <a:pt x="1345" y="1871"/>
                        </a:cubicBezTo>
                        <a:cubicBezTo>
                          <a:pt x="1345" y="1871"/>
                          <a:pt x="1539" y="2005"/>
                          <a:pt x="1673" y="2005"/>
                        </a:cubicBezTo>
                        <a:cubicBezTo>
                          <a:pt x="1680" y="2006"/>
                          <a:pt x="1687" y="2006"/>
                          <a:pt x="1696" y="2006"/>
                        </a:cubicBezTo>
                        <a:cubicBezTo>
                          <a:pt x="1844" y="2006"/>
                          <a:pt x="2304" y="1855"/>
                          <a:pt x="2177" y="1580"/>
                        </a:cubicBezTo>
                        <a:cubicBezTo>
                          <a:pt x="2062" y="1312"/>
                          <a:pt x="1867" y="309"/>
                          <a:pt x="1715" y="212"/>
                        </a:cubicBezTo>
                        <a:cubicBezTo>
                          <a:pt x="1576" y="120"/>
                          <a:pt x="846" y="22"/>
                          <a:pt x="615" y="4"/>
                        </a:cubicBezTo>
                        <a:cubicBezTo>
                          <a:pt x="592" y="2"/>
                          <a:pt x="568" y="0"/>
                          <a:pt x="54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47"/>
                  <p:cNvSpPr/>
                  <p:nvPr/>
                </p:nvSpPr>
                <p:spPr>
                  <a:xfrm>
                    <a:off x="5064958" y="1582553"/>
                    <a:ext cx="373050" cy="337192"/>
                  </a:xfrm>
                  <a:custGeom>
                    <a:avLst/>
                    <a:gdLst/>
                    <a:ahLst/>
                    <a:cxnLst/>
                    <a:rect l="l" t="t" r="r" b="b"/>
                    <a:pathLst>
                      <a:path w="2330" h="2106" extrusionOk="0">
                        <a:moveTo>
                          <a:pt x="592" y="98"/>
                        </a:moveTo>
                        <a:cubicBezTo>
                          <a:pt x="620" y="98"/>
                          <a:pt x="648" y="100"/>
                          <a:pt x="675" y="104"/>
                        </a:cubicBezTo>
                        <a:cubicBezTo>
                          <a:pt x="772" y="104"/>
                          <a:pt x="1022" y="141"/>
                          <a:pt x="1253" y="165"/>
                        </a:cubicBezTo>
                        <a:cubicBezTo>
                          <a:pt x="1368" y="183"/>
                          <a:pt x="1484" y="220"/>
                          <a:pt x="1562" y="238"/>
                        </a:cubicBezTo>
                        <a:cubicBezTo>
                          <a:pt x="1659" y="257"/>
                          <a:pt x="1733" y="280"/>
                          <a:pt x="1752" y="299"/>
                        </a:cubicBezTo>
                        <a:cubicBezTo>
                          <a:pt x="1752" y="299"/>
                          <a:pt x="1775" y="317"/>
                          <a:pt x="1793" y="354"/>
                        </a:cubicBezTo>
                        <a:cubicBezTo>
                          <a:pt x="1812" y="396"/>
                          <a:pt x="1830" y="433"/>
                          <a:pt x="1849" y="488"/>
                        </a:cubicBezTo>
                        <a:cubicBezTo>
                          <a:pt x="1890" y="603"/>
                          <a:pt x="1927" y="742"/>
                          <a:pt x="1964" y="895"/>
                        </a:cubicBezTo>
                        <a:cubicBezTo>
                          <a:pt x="2043" y="1181"/>
                          <a:pt x="2122" y="1491"/>
                          <a:pt x="2195" y="1643"/>
                        </a:cubicBezTo>
                        <a:cubicBezTo>
                          <a:pt x="2214" y="1703"/>
                          <a:pt x="2214" y="1740"/>
                          <a:pt x="2195" y="1782"/>
                        </a:cubicBezTo>
                        <a:cubicBezTo>
                          <a:pt x="2158" y="1837"/>
                          <a:pt x="2122" y="1874"/>
                          <a:pt x="2061" y="1897"/>
                        </a:cubicBezTo>
                        <a:cubicBezTo>
                          <a:pt x="2006" y="1934"/>
                          <a:pt x="1927" y="1971"/>
                          <a:pt x="1867" y="1971"/>
                        </a:cubicBezTo>
                        <a:cubicBezTo>
                          <a:pt x="1812" y="1990"/>
                          <a:pt x="1752" y="2013"/>
                          <a:pt x="1733" y="2013"/>
                        </a:cubicBezTo>
                        <a:cubicBezTo>
                          <a:pt x="1696" y="1990"/>
                          <a:pt x="1618" y="1971"/>
                          <a:pt x="1544" y="1934"/>
                        </a:cubicBezTo>
                        <a:cubicBezTo>
                          <a:pt x="1484" y="1916"/>
                          <a:pt x="1465" y="1874"/>
                          <a:pt x="1447" y="1874"/>
                        </a:cubicBezTo>
                        <a:cubicBezTo>
                          <a:pt x="1447" y="1856"/>
                          <a:pt x="1387" y="1643"/>
                          <a:pt x="1271" y="1394"/>
                        </a:cubicBezTo>
                        <a:cubicBezTo>
                          <a:pt x="1216" y="1260"/>
                          <a:pt x="1156" y="1126"/>
                          <a:pt x="1082" y="1010"/>
                        </a:cubicBezTo>
                        <a:cubicBezTo>
                          <a:pt x="1003" y="895"/>
                          <a:pt x="906" y="798"/>
                          <a:pt x="809" y="742"/>
                        </a:cubicBezTo>
                        <a:cubicBezTo>
                          <a:pt x="504" y="585"/>
                          <a:pt x="176" y="548"/>
                          <a:pt x="116" y="548"/>
                        </a:cubicBezTo>
                        <a:cubicBezTo>
                          <a:pt x="158" y="354"/>
                          <a:pt x="232" y="238"/>
                          <a:pt x="329" y="183"/>
                        </a:cubicBezTo>
                        <a:cubicBezTo>
                          <a:pt x="403" y="123"/>
                          <a:pt x="499" y="98"/>
                          <a:pt x="592" y="98"/>
                        </a:cubicBezTo>
                        <a:close/>
                        <a:moveTo>
                          <a:pt x="589" y="1"/>
                        </a:moveTo>
                        <a:cubicBezTo>
                          <a:pt x="490" y="1"/>
                          <a:pt x="376" y="26"/>
                          <a:pt x="273" y="86"/>
                        </a:cubicBezTo>
                        <a:cubicBezTo>
                          <a:pt x="135" y="165"/>
                          <a:pt x="42" y="317"/>
                          <a:pt x="1" y="566"/>
                        </a:cubicBezTo>
                        <a:lnTo>
                          <a:pt x="1" y="603"/>
                        </a:lnTo>
                        <a:lnTo>
                          <a:pt x="42" y="627"/>
                        </a:lnTo>
                        <a:cubicBezTo>
                          <a:pt x="42" y="627"/>
                          <a:pt x="444" y="682"/>
                          <a:pt x="772" y="834"/>
                        </a:cubicBezTo>
                        <a:cubicBezTo>
                          <a:pt x="851" y="876"/>
                          <a:pt x="925" y="950"/>
                          <a:pt x="985" y="1066"/>
                        </a:cubicBezTo>
                        <a:cubicBezTo>
                          <a:pt x="1059" y="1163"/>
                          <a:pt x="1119" y="1297"/>
                          <a:pt x="1174" y="1435"/>
                        </a:cubicBezTo>
                        <a:cubicBezTo>
                          <a:pt x="1290" y="1685"/>
                          <a:pt x="1368" y="1934"/>
                          <a:pt x="1368" y="1934"/>
                        </a:cubicBezTo>
                        <a:lnTo>
                          <a:pt x="1387" y="1953"/>
                        </a:lnTo>
                        <a:cubicBezTo>
                          <a:pt x="1387" y="1953"/>
                          <a:pt x="1428" y="1990"/>
                          <a:pt x="1502" y="2031"/>
                        </a:cubicBezTo>
                        <a:cubicBezTo>
                          <a:pt x="1562" y="2068"/>
                          <a:pt x="1659" y="2105"/>
                          <a:pt x="1733" y="2105"/>
                        </a:cubicBezTo>
                        <a:cubicBezTo>
                          <a:pt x="1775" y="2105"/>
                          <a:pt x="1830" y="2087"/>
                          <a:pt x="1890" y="2068"/>
                        </a:cubicBezTo>
                        <a:cubicBezTo>
                          <a:pt x="1964" y="2050"/>
                          <a:pt x="2043" y="2031"/>
                          <a:pt x="2098" y="1990"/>
                        </a:cubicBezTo>
                        <a:cubicBezTo>
                          <a:pt x="2177" y="1953"/>
                          <a:pt x="2237" y="1897"/>
                          <a:pt x="2274" y="1837"/>
                        </a:cubicBezTo>
                        <a:cubicBezTo>
                          <a:pt x="2311" y="1782"/>
                          <a:pt x="2329" y="1685"/>
                          <a:pt x="2292" y="1606"/>
                        </a:cubicBezTo>
                        <a:cubicBezTo>
                          <a:pt x="2237" y="1472"/>
                          <a:pt x="2140" y="1163"/>
                          <a:pt x="2061" y="858"/>
                        </a:cubicBezTo>
                        <a:cubicBezTo>
                          <a:pt x="2024" y="719"/>
                          <a:pt x="1983" y="566"/>
                          <a:pt x="1946" y="469"/>
                        </a:cubicBezTo>
                        <a:cubicBezTo>
                          <a:pt x="1927" y="414"/>
                          <a:pt x="1909" y="354"/>
                          <a:pt x="1890" y="317"/>
                        </a:cubicBezTo>
                        <a:cubicBezTo>
                          <a:pt x="1849" y="280"/>
                          <a:pt x="1830" y="238"/>
                          <a:pt x="1812" y="220"/>
                        </a:cubicBezTo>
                        <a:cubicBezTo>
                          <a:pt x="1752" y="183"/>
                          <a:pt x="1678" y="165"/>
                          <a:pt x="1599" y="141"/>
                        </a:cubicBezTo>
                        <a:cubicBezTo>
                          <a:pt x="1502" y="104"/>
                          <a:pt x="1387" y="86"/>
                          <a:pt x="1271" y="67"/>
                        </a:cubicBezTo>
                        <a:cubicBezTo>
                          <a:pt x="1040" y="26"/>
                          <a:pt x="791" y="7"/>
                          <a:pt x="675" y="7"/>
                        </a:cubicBezTo>
                        <a:cubicBezTo>
                          <a:pt x="648" y="3"/>
                          <a:pt x="619" y="1"/>
                          <a:pt x="5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47"/>
                  <p:cNvSpPr/>
                  <p:nvPr/>
                </p:nvSpPr>
                <p:spPr>
                  <a:xfrm>
                    <a:off x="5431927" y="1531158"/>
                    <a:ext cx="320535" cy="565669"/>
                  </a:xfrm>
                  <a:custGeom>
                    <a:avLst/>
                    <a:gdLst/>
                    <a:ahLst/>
                    <a:cxnLst/>
                    <a:rect l="l" t="t" r="r" b="b"/>
                    <a:pathLst>
                      <a:path w="2002" h="3533" extrusionOk="0">
                        <a:moveTo>
                          <a:pt x="407" y="0"/>
                        </a:moveTo>
                        <a:cubicBezTo>
                          <a:pt x="347" y="0"/>
                          <a:pt x="292" y="23"/>
                          <a:pt x="231" y="60"/>
                        </a:cubicBezTo>
                        <a:cubicBezTo>
                          <a:pt x="0" y="213"/>
                          <a:pt x="79" y="717"/>
                          <a:pt x="365" y="1063"/>
                        </a:cubicBezTo>
                        <a:cubicBezTo>
                          <a:pt x="569" y="1318"/>
                          <a:pt x="723" y="1357"/>
                          <a:pt x="797" y="1357"/>
                        </a:cubicBezTo>
                        <a:cubicBezTo>
                          <a:pt x="829" y="1357"/>
                          <a:pt x="846" y="1350"/>
                          <a:pt x="846" y="1350"/>
                        </a:cubicBezTo>
                        <a:lnTo>
                          <a:pt x="906" y="1659"/>
                        </a:lnTo>
                        <a:cubicBezTo>
                          <a:pt x="754" y="1678"/>
                          <a:pt x="347" y="1830"/>
                          <a:pt x="195" y="2602"/>
                        </a:cubicBezTo>
                        <a:cubicBezTo>
                          <a:pt x="57" y="3224"/>
                          <a:pt x="419" y="3532"/>
                          <a:pt x="828" y="3532"/>
                        </a:cubicBezTo>
                        <a:cubicBezTo>
                          <a:pt x="1051" y="3532"/>
                          <a:pt x="1287" y="3440"/>
                          <a:pt x="1465" y="3258"/>
                        </a:cubicBezTo>
                        <a:cubicBezTo>
                          <a:pt x="1715" y="3004"/>
                          <a:pt x="1849" y="2796"/>
                          <a:pt x="1886" y="2602"/>
                        </a:cubicBezTo>
                        <a:cubicBezTo>
                          <a:pt x="1983" y="2408"/>
                          <a:pt x="2001" y="2218"/>
                          <a:pt x="1946" y="1964"/>
                        </a:cubicBezTo>
                        <a:cubicBezTo>
                          <a:pt x="1867" y="1525"/>
                          <a:pt x="1812" y="1216"/>
                          <a:pt x="1733" y="851"/>
                        </a:cubicBezTo>
                        <a:cubicBezTo>
                          <a:pt x="1655" y="462"/>
                          <a:pt x="1387" y="444"/>
                          <a:pt x="1040" y="273"/>
                        </a:cubicBezTo>
                        <a:cubicBezTo>
                          <a:pt x="772" y="139"/>
                          <a:pt x="578" y="0"/>
                          <a:pt x="407"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47"/>
                  <p:cNvSpPr/>
                  <p:nvPr/>
                </p:nvSpPr>
                <p:spPr>
                  <a:xfrm>
                    <a:off x="5434809" y="1524913"/>
                    <a:ext cx="324218" cy="579118"/>
                  </a:xfrm>
                  <a:custGeom>
                    <a:avLst/>
                    <a:gdLst/>
                    <a:ahLst/>
                    <a:cxnLst/>
                    <a:rect l="l" t="t" r="r" b="b"/>
                    <a:pathLst>
                      <a:path w="2025" h="3617" extrusionOk="0">
                        <a:moveTo>
                          <a:pt x="389" y="99"/>
                        </a:moveTo>
                        <a:cubicBezTo>
                          <a:pt x="542" y="99"/>
                          <a:pt x="736" y="215"/>
                          <a:pt x="1004" y="349"/>
                        </a:cubicBezTo>
                        <a:cubicBezTo>
                          <a:pt x="1175" y="446"/>
                          <a:pt x="1332" y="483"/>
                          <a:pt x="1447" y="561"/>
                        </a:cubicBezTo>
                        <a:cubicBezTo>
                          <a:pt x="1563" y="640"/>
                          <a:pt x="1637" y="714"/>
                          <a:pt x="1678" y="890"/>
                        </a:cubicBezTo>
                        <a:cubicBezTo>
                          <a:pt x="1734" y="1273"/>
                          <a:pt x="1794" y="1583"/>
                          <a:pt x="1891" y="2003"/>
                        </a:cubicBezTo>
                        <a:cubicBezTo>
                          <a:pt x="1928" y="2276"/>
                          <a:pt x="1909" y="2428"/>
                          <a:pt x="1831" y="2622"/>
                        </a:cubicBezTo>
                        <a:lnTo>
                          <a:pt x="1831" y="2641"/>
                        </a:lnTo>
                        <a:cubicBezTo>
                          <a:pt x="1775" y="2812"/>
                          <a:pt x="1660" y="3006"/>
                          <a:pt x="1406" y="3255"/>
                        </a:cubicBezTo>
                        <a:cubicBezTo>
                          <a:pt x="1239" y="3436"/>
                          <a:pt x="1011" y="3527"/>
                          <a:pt x="797" y="3527"/>
                        </a:cubicBezTo>
                        <a:cubicBezTo>
                          <a:pt x="715" y="3527"/>
                          <a:pt x="634" y="3513"/>
                          <a:pt x="560" y="3486"/>
                        </a:cubicBezTo>
                        <a:cubicBezTo>
                          <a:pt x="311" y="3371"/>
                          <a:pt x="116" y="3121"/>
                          <a:pt x="213" y="2659"/>
                        </a:cubicBezTo>
                        <a:cubicBezTo>
                          <a:pt x="366" y="1888"/>
                          <a:pt x="754" y="1772"/>
                          <a:pt x="907" y="1754"/>
                        </a:cubicBezTo>
                        <a:lnTo>
                          <a:pt x="944" y="1735"/>
                        </a:lnTo>
                        <a:lnTo>
                          <a:pt x="870" y="1310"/>
                        </a:lnTo>
                        <a:lnTo>
                          <a:pt x="810" y="1333"/>
                        </a:lnTo>
                        <a:cubicBezTo>
                          <a:pt x="810" y="1333"/>
                          <a:pt x="810" y="1352"/>
                          <a:pt x="791" y="1352"/>
                        </a:cubicBezTo>
                        <a:cubicBezTo>
                          <a:pt x="773" y="1352"/>
                          <a:pt x="754" y="1352"/>
                          <a:pt x="713" y="1333"/>
                        </a:cubicBezTo>
                        <a:cubicBezTo>
                          <a:pt x="639" y="1310"/>
                          <a:pt x="523" y="1236"/>
                          <a:pt x="389" y="1079"/>
                        </a:cubicBezTo>
                        <a:cubicBezTo>
                          <a:pt x="250" y="908"/>
                          <a:pt x="158" y="695"/>
                          <a:pt x="135" y="525"/>
                        </a:cubicBezTo>
                        <a:cubicBezTo>
                          <a:pt x="116" y="349"/>
                          <a:pt x="158" y="196"/>
                          <a:pt x="232" y="136"/>
                        </a:cubicBezTo>
                        <a:cubicBezTo>
                          <a:pt x="292" y="118"/>
                          <a:pt x="329" y="99"/>
                          <a:pt x="389" y="99"/>
                        </a:cubicBezTo>
                        <a:close/>
                        <a:moveTo>
                          <a:pt x="425" y="1"/>
                        </a:moveTo>
                        <a:cubicBezTo>
                          <a:pt x="413" y="1"/>
                          <a:pt x="401" y="1"/>
                          <a:pt x="389" y="2"/>
                        </a:cubicBezTo>
                        <a:cubicBezTo>
                          <a:pt x="311" y="2"/>
                          <a:pt x="250" y="21"/>
                          <a:pt x="177" y="62"/>
                        </a:cubicBezTo>
                        <a:cubicBezTo>
                          <a:pt x="43" y="155"/>
                          <a:pt x="1" y="330"/>
                          <a:pt x="43" y="543"/>
                        </a:cubicBezTo>
                        <a:cubicBezTo>
                          <a:pt x="61" y="732"/>
                          <a:pt x="158" y="945"/>
                          <a:pt x="311" y="1139"/>
                        </a:cubicBezTo>
                        <a:cubicBezTo>
                          <a:pt x="445" y="1310"/>
                          <a:pt x="579" y="1389"/>
                          <a:pt x="676" y="1426"/>
                        </a:cubicBezTo>
                        <a:cubicBezTo>
                          <a:pt x="736" y="1449"/>
                          <a:pt x="773" y="1449"/>
                          <a:pt x="791" y="1449"/>
                        </a:cubicBezTo>
                        <a:lnTo>
                          <a:pt x="828" y="1680"/>
                        </a:lnTo>
                        <a:cubicBezTo>
                          <a:pt x="657" y="1717"/>
                          <a:pt x="274" y="1888"/>
                          <a:pt x="116" y="2641"/>
                        </a:cubicBezTo>
                        <a:cubicBezTo>
                          <a:pt x="19" y="3140"/>
                          <a:pt x="232" y="3449"/>
                          <a:pt x="523" y="3565"/>
                        </a:cubicBezTo>
                        <a:cubicBezTo>
                          <a:pt x="614" y="3599"/>
                          <a:pt x="713" y="3617"/>
                          <a:pt x="813" y="3617"/>
                        </a:cubicBezTo>
                        <a:cubicBezTo>
                          <a:pt x="1049" y="3617"/>
                          <a:pt x="1296" y="3522"/>
                          <a:pt x="1484" y="3334"/>
                        </a:cubicBezTo>
                        <a:cubicBezTo>
                          <a:pt x="1715" y="3066"/>
                          <a:pt x="1868" y="2872"/>
                          <a:pt x="1928" y="2659"/>
                        </a:cubicBezTo>
                        <a:cubicBezTo>
                          <a:pt x="2006" y="2447"/>
                          <a:pt x="2025" y="2257"/>
                          <a:pt x="1983" y="1985"/>
                        </a:cubicBezTo>
                        <a:cubicBezTo>
                          <a:pt x="1891" y="1564"/>
                          <a:pt x="1849" y="1255"/>
                          <a:pt x="1775" y="871"/>
                        </a:cubicBezTo>
                        <a:cubicBezTo>
                          <a:pt x="1734" y="677"/>
                          <a:pt x="1637" y="561"/>
                          <a:pt x="1503" y="464"/>
                        </a:cubicBezTo>
                        <a:cubicBezTo>
                          <a:pt x="1369" y="386"/>
                          <a:pt x="1216" y="349"/>
                          <a:pt x="1041" y="252"/>
                        </a:cubicBezTo>
                        <a:cubicBezTo>
                          <a:pt x="789" y="126"/>
                          <a:pt x="603" y="1"/>
                          <a:pt x="42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47"/>
                  <p:cNvSpPr/>
                  <p:nvPr/>
                </p:nvSpPr>
                <p:spPr>
                  <a:xfrm>
                    <a:off x="6982577" y="2843731"/>
                    <a:ext cx="403951" cy="605376"/>
                  </a:xfrm>
                  <a:custGeom>
                    <a:avLst/>
                    <a:gdLst/>
                    <a:ahLst/>
                    <a:cxnLst/>
                    <a:rect l="l" t="t" r="r" b="b"/>
                    <a:pathLst>
                      <a:path w="2523" h="3781" extrusionOk="0">
                        <a:moveTo>
                          <a:pt x="917" y="1"/>
                        </a:moveTo>
                        <a:cubicBezTo>
                          <a:pt x="736" y="1"/>
                          <a:pt x="553" y="54"/>
                          <a:pt x="462" y="64"/>
                        </a:cubicBezTo>
                        <a:cubicBezTo>
                          <a:pt x="287" y="64"/>
                          <a:pt x="97" y="350"/>
                          <a:pt x="37" y="678"/>
                        </a:cubicBezTo>
                        <a:cubicBezTo>
                          <a:pt x="0" y="1007"/>
                          <a:pt x="171" y="1644"/>
                          <a:pt x="462" y="2143"/>
                        </a:cubicBezTo>
                        <a:cubicBezTo>
                          <a:pt x="730" y="2624"/>
                          <a:pt x="1368" y="3760"/>
                          <a:pt x="1599" y="3779"/>
                        </a:cubicBezTo>
                        <a:cubicBezTo>
                          <a:pt x="1609" y="3780"/>
                          <a:pt x="1620" y="3780"/>
                          <a:pt x="1630" y="3780"/>
                        </a:cubicBezTo>
                        <a:cubicBezTo>
                          <a:pt x="1827" y="3780"/>
                          <a:pt x="1974" y="3613"/>
                          <a:pt x="2158" y="3354"/>
                        </a:cubicBezTo>
                        <a:cubicBezTo>
                          <a:pt x="2389" y="2989"/>
                          <a:pt x="2523" y="2684"/>
                          <a:pt x="2523" y="2684"/>
                        </a:cubicBezTo>
                        <a:cubicBezTo>
                          <a:pt x="2523" y="2684"/>
                          <a:pt x="1520" y="526"/>
                          <a:pt x="1326" y="198"/>
                        </a:cubicBezTo>
                        <a:cubicBezTo>
                          <a:pt x="1237" y="43"/>
                          <a:pt x="1078" y="1"/>
                          <a:pt x="917"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47"/>
                  <p:cNvSpPr/>
                  <p:nvPr/>
                </p:nvSpPr>
                <p:spPr>
                  <a:xfrm>
                    <a:off x="6976653" y="2835405"/>
                    <a:ext cx="418841" cy="620426"/>
                  </a:xfrm>
                  <a:custGeom>
                    <a:avLst/>
                    <a:gdLst/>
                    <a:ahLst/>
                    <a:cxnLst/>
                    <a:rect l="l" t="t" r="r" b="b"/>
                    <a:pathLst>
                      <a:path w="2616" h="3875" extrusionOk="0">
                        <a:moveTo>
                          <a:pt x="924" y="0"/>
                        </a:moveTo>
                        <a:cubicBezTo>
                          <a:pt x="749" y="19"/>
                          <a:pt x="555" y="56"/>
                          <a:pt x="499" y="56"/>
                        </a:cubicBezTo>
                        <a:cubicBezTo>
                          <a:pt x="384" y="56"/>
                          <a:pt x="268" y="153"/>
                          <a:pt x="190" y="268"/>
                        </a:cubicBezTo>
                        <a:cubicBezTo>
                          <a:pt x="116" y="384"/>
                          <a:pt x="56" y="559"/>
                          <a:pt x="37" y="730"/>
                        </a:cubicBezTo>
                        <a:cubicBezTo>
                          <a:pt x="0" y="906"/>
                          <a:pt x="37" y="1156"/>
                          <a:pt x="116" y="1405"/>
                        </a:cubicBezTo>
                        <a:cubicBezTo>
                          <a:pt x="190" y="1673"/>
                          <a:pt x="305" y="1964"/>
                          <a:pt x="462" y="2214"/>
                        </a:cubicBezTo>
                        <a:cubicBezTo>
                          <a:pt x="596" y="2463"/>
                          <a:pt x="827" y="2870"/>
                          <a:pt x="1040" y="3216"/>
                        </a:cubicBezTo>
                        <a:cubicBezTo>
                          <a:pt x="1155" y="3387"/>
                          <a:pt x="1271" y="3544"/>
                          <a:pt x="1363" y="3660"/>
                        </a:cubicBezTo>
                        <a:cubicBezTo>
                          <a:pt x="1405" y="3715"/>
                          <a:pt x="1460" y="3775"/>
                          <a:pt x="1502" y="3812"/>
                        </a:cubicBezTo>
                        <a:cubicBezTo>
                          <a:pt x="1539" y="3849"/>
                          <a:pt x="1576" y="3868"/>
                          <a:pt x="1617" y="3868"/>
                        </a:cubicBezTo>
                        <a:cubicBezTo>
                          <a:pt x="1643" y="3872"/>
                          <a:pt x="1666" y="3874"/>
                          <a:pt x="1689" y="3874"/>
                        </a:cubicBezTo>
                        <a:cubicBezTo>
                          <a:pt x="1788" y="3874"/>
                          <a:pt x="1866" y="3835"/>
                          <a:pt x="1941" y="3775"/>
                        </a:cubicBezTo>
                        <a:cubicBezTo>
                          <a:pt x="2038" y="3678"/>
                          <a:pt x="2135" y="3563"/>
                          <a:pt x="2232" y="3429"/>
                        </a:cubicBezTo>
                        <a:cubicBezTo>
                          <a:pt x="2481" y="3082"/>
                          <a:pt x="2615" y="2773"/>
                          <a:pt x="2615" y="2773"/>
                        </a:cubicBezTo>
                        <a:lnTo>
                          <a:pt x="2615" y="2736"/>
                        </a:lnTo>
                        <a:lnTo>
                          <a:pt x="2615" y="2713"/>
                        </a:lnTo>
                        <a:cubicBezTo>
                          <a:pt x="2615" y="2713"/>
                          <a:pt x="2578" y="2639"/>
                          <a:pt x="2560" y="2620"/>
                        </a:cubicBezTo>
                        <a:lnTo>
                          <a:pt x="2500" y="2736"/>
                        </a:lnTo>
                        <a:cubicBezTo>
                          <a:pt x="2500" y="2754"/>
                          <a:pt x="2384" y="3041"/>
                          <a:pt x="2153" y="3369"/>
                        </a:cubicBezTo>
                        <a:cubicBezTo>
                          <a:pt x="2056" y="3503"/>
                          <a:pt x="1964" y="3618"/>
                          <a:pt x="1885" y="3697"/>
                        </a:cubicBezTo>
                        <a:cubicBezTo>
                          <a:pt x="1820" y="3743"/>
                          <a:pt x="1757" y="3780"/>
                          <a:pt x="1682" y="3780"/>
                        </a:cubicBezTo>
                        <a:cubicBezTo>
                          <a:pt x="1667" y="3780"/>
                          <a:pt x="1652" y="3778"/>
                          <a:pt x="1636" y="3775"/>
                        </a:cubicBezTo>
                        <a:cubicBezTo>
                          <a:pt x="1636" y="3775"/>
                          <a:pt x="1594" y="3752"/>
                          <a:pt x="1557" y="3734"/>
                        </a:cubicBezTo>
                        <a:cubicBezTo>
                          <a:pt x="1520" y="3697"/>
                          <a:pt x="1479" y="3660"/>
                          <a:pt x="1442" y="3600"/>
                        </a:cubicBezTo>
                        <a:cubicBezTo>
                          <a:pt x="1345" y="3484"/>
                          <a:pt x="1229" y="3332"/>
                          <a:pt x="1132" y="3156"/>
                        </a:cubicBezTo>
                        <a:cubicBezTo>
                          <a:pt x="901" y="2810"/>
                          <a:pt x="670" y="2408"/>
                          <a:pt x="536" y="2177"/>
                        </a:cubicBezTo>
                        <a:cubicBezTo>
                          <a:pt x="402" y="1927"/>
                          <a:pt x="287" y="1655"/>
                          <a:pt x="208" y="1387"/>
                        </a:cubicBezTo>
                        <a:cubicBezTo>
                          <a:pt x="134" y="1137"/>
                          <a:pt x="116" y="888"/>
                          <a:pt x="134" y="730"/>
                        </a:cubicBezTo>
                        <a:cubicBezTo>
                          <a:pt x="153" y="578"/>
                          <a:pt x="208" y="425"/>
                          <a:pt x="287" y="328"/>
                        </a:cubicBezTo>
                        <a:cubicBezTo>
                          <a:pt x="347" y="213"/>
                          <a:pt x="439" y="153"/>
                          <a:pt x="499" y="153"/>
                        </a:cubicBezTo>
                        <a:cubicBezTo>
                          <a:pt x="596" y="153"/>
                          <a:pt x="749" y="116"/>
                          <a:pt x="924" y="116"/>
                        </a:cubicBezTo>
                        <a:lnTo>
                          <a:pt x="1095" y="116"/>
                        </a:lnTo>
                        <a:lnTo>
                          <a:pt x="1077" y="37"/>
                        </a:lnTo>
                        <a:cubicBezTo>
                          <a:pt x="998" y="19"/>
                          <a:pt x="1040" y="0"/>
                          <a:pt x="9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47"/>
                  <p:cNvSpPr/>
                  <p:nvPr/>
                </p:nvSpPr>
                <p:spPr>
                  <a:xfrm>
                    <a:off x="5820350" y="2644555"/>
                    <a:ext cx="1458259" cy="847142"/>
                  </a:xfrm>
                  <a:custGeom>
                    <a:avLst/>
                    <a:gdLst/>
                    <a:ahLst/>
                    <a:cxnLst/>
                    <a:rect l="l" t="t" r="r" b="b"/>
                    <a:pathLst>
                      <a:path w="9108" h="5291" extrusionOk="0">
                        <a:moveTo>
                          <a:pt x="6853" y="0"/>
                        </a:moveTo>
                        <a:lnTo>
                          <a:pt x="328" y="116"/>
                        </a:lnTo>
                        <a:cubicBezTo>
                          <a:pt x="116" y="116"/>
                          <a:pt x="0" y="305"/>
                          <a:pt x="79" y="518"/>
                        </a:cubicBezTo>
                        <a:lnTo>
                          <a:pt x="1696" y="4889"/>
                        </a:lnTo>
                        <a:cubicBezTo>
                          <a:pt x="1770" y="5120"/>
                          <a:pt x="2024" y="5291"/>
                          <a:pt x="2232" y="5291"/>
                        </a:cubicBezTo>
                        <a:lnTo>
                          <a:pt x="8798" y="5175"/>
                        </a:lnTo>
                        <a:cubicBezTo>
                          <a:pt x="9010" y="5175"/>
                          <a:pt x="9107" y="4986"/>
                          <a:pt x="9029" y="4755"/>
                        </a:cubicBezTo>
                        <a:lnTo>
                          <a:pt x="7393" y="421"/>
                        </a:lnTo>
                        <a:cubicBezTo>
                          <a:pt x="7315" y="190"/>
                          <a:pt x="7065" y="0"/>
                          <a:pt x="68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47"/>
                  <p:cNvSpPr/>
                  <p:nvPr/>
                </p:nvSpPr>
                <p:spPr>
                  <a:xfrm>
                    <a:off x="5820350" y="2637831"/>
                    <a:ext cx="1461141" cy="863473"/>
                  </a:xfrm>
                  <a:custGeom>
                    <a:avLst/>
                    <a:gdLst/>
                    <a:ahLst/>
                    <a:cxnLst/>
                    <a:rect l="l" t="t" r="r" b="b"/>
                    <a:pathLst>
                      <a:path w="9126" h="5393" extrusionOk="0">
                        <a:moveTo>
                          <a:pt x="6853" y="98"/>
                        </a:moveTo>
                        <a:cubicBezTo>
                          <a:pt x="7047" y="98"/>
                          <a:pt x="7278" y="273"/>
                          <a:pt x="7356" y="463"/>
                        </a:cubicBezTo>
                        <a:lnTo>
                          <a:pt x="8973" y="4815"/>
                        </a:lnTo>
                        <a:cubicBezTo>
                          <a:pt x="9010" y="4931"/>
                          <a:pt x="9010" y="5009"/>
                          <a:pt x="8973" y="5065"/>
                        </a:cubicBezTo>
                        <a:cubicBezTo>
                          <a:pt x="8955" y="5143"/>
                          <a:pt x="8876" y="5162"/>
                          <a:pt x="8798" y="5180"/>
                        </a:cubicBezTo>
                        <a:lnTo>
                          <a:pt x="2232" y="5277"/>
                        </a:lnTo>
                        <a:cubicBezTo>
                          <a:pt x="2223" y="5278"/>
                          <a:pt x="2213" y="5279"/>
                          <a:pt x="2203" y="5279"/>
                        </a:cubicBezTo>
                        <a:cubicBezTo>
                          <a:pt x="2020" y="5279"/>
                          <a:pt x="1808" y="5114"/>
                          <a:pt x="1733" y="4912"/>
                        </a:cubicBezTo>
                        <a:lnTo>
                          <a:pt x="134" y="560"/>
                        </a:lnTo>
                        <a:cubicBezTo>
                          <a:pt x="97" y="444"/>
                          <a:pt x="97" y="366"/>
                          <a:pt x="134" y="292"/>
                        </a:cubicBezTo>
                        <a:cubicBezTo>
                          <a:pt x="176" y="232"/>
                          <a:pt x="231" y="195"/>
                          <a:pt x="328" y="195"/>
                        </a:cubicBezTo>
                        <a:lnTo>
                          <a:pt x="6853" y="98"/>
                        </a:lnTo>
                        <a:close/>
                        <a:moveTo>
                          <a:pt x="6853" y="1"/>
                        </a:moveTo>
                        <a:lnTo>
                          <a:pt x="328" y="98"/>
                        </a:lnTo>
                        <a:cubicBezTo>
                          <a:pt x="194" y="98"/>
                          <a:pt x="97" y="158"/>
                          <a:pt x="60" y="250"/>
                        </a:cubicBezTo>
                        <a:cubicBezTo>
                          <a:pt x="0" y="347"/>
                          <a:pt x="0" y="463"/>
                          <a:pt x="37" y="578"/>
                        </a:cubicBezTo>
                        <a:lnTo>
                          <a:pt x="1636" y="4949"/>
                        </a:lnTo>
                        <a:cubicBezTo>
                          <a:pt x="1733" y="5199"/>
                          <a:pt x="1982" y="5393"/>
                          <a:pt x="2232" y="5393"/>
                        </a:cubicBezTo>
                        <a:lnTo>
                          <a:pt x="8798" y="5277"/>
                        </a:lnTo>
                        <a:cubicBezTo>
                          <a:pt x="8913" y="5277"/>
                          <a:pt x="9010" y="5217"/>
                          <a:pt x="9070" y="5125"/>
                        </a:cubicBezTo>
                        <a:cubicBezTo>
                          <a:pt x="9126" y="5028"/>
                          <a:pt x="9126" y="4912"/>
                          <a:pt x="9070" y="4778"/>
                        </a:cubicBezTo>
                        <a:lnTo>
                          <a:pt x="7453" y="444"/>
                        </a:lnTo>
                        <a:cubicBezTo>
                          <a:pt x="7356" y="195"/>
                          <a:pt x="7107" y="1"/>
                          <a:pt x="68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47"/>
                  <p:cNvSpPr/>
                  <p:nvPr/>
                </p:nvSpPr>
                <p:spPr>
                  <a:xfrm>
                    <a:off x="5826274" y="2662968"/>
                    <a:ext cx="1436805" cy="838336"/>
                  </a:xfrm>
                  <a:custGeom>
                    <a:avLst/>
                    <a:gdLst/>
                    <a:ahLst/>
                    <a:cxnLst/>
                    <a:rect l="l" t="t" r="r" b="b"/>
                    <a:pathLst>
                      <a:path w="8974" h="5236" extrusionOk="0">
                        <a:moveTo>
                          <a:pt x="6779" y="93"/>
                        </a:moveTo>
                        <a:cubicBezTo>
                          <a:pt x="6954" y="93"/>
                          <a:pt x="7185" y="250"/>
                          <a:pt x="7259" y="463"/>
                        </a:cubicBezTo>
                        <a:lnTo>
                          <a:pt x="8839" y="4677"/>
                        </a:lnTo>
                        <a:cubicBezTo>
                          <a:pt x="8876" y="4774"/>
                          <a:pt x="8858" y="4871"/>
                          <a:pt x="8839" y="4926"/>
                        </a:cubicBezTo>
                        <a:cubicBezTo>
                          <a:pt x="8802" y="4986"/>
                          <a:pt x="8742" y="5023"/>
                          <a:pt x="8645" y="5023"/>
                        </a:cubicBezTo>
                        <a:lnTo>
                          <a:pt x="2177" y="5139"/>
                        </a:lnTo>
                        <a:cubicBezTo>
                          <a:pt x="1987" y="5139"/>
                          <a:pt x="1775" y="4968"/>
                          <a:pt x="1696" y="4774"/>
                        </a:cubicBezTo>
                        <a:lnTo>
                          <a:pt x="139" y="537"/>
                        </a:lnTo>
                        <a:cubicBezTo>
                          <a:pt x="97" y="440"/>
                          <a:pt x="97" y="347"/>
                          <a:pt x="139" y="287"/>
                        </a:cubicBezTo>
                        <a:cubicBezTo>
                          <a:pt x="176" y="232"/>
                          <a:pt x="231" y="190"/>
                          <a:pt x="310" y="190"/>
                        </a:cubicBezTo>
                        <a:lnTo>
                          <a:pt x="6779" y="93"/>
                        </a:lnTo>
                        <a:close/>
                        <a:moveTo>
                          <a:pt x="6779" y="1"/>
                        </a:moveTo>
                        <a:lnTo>
                          <a:pt x="310" y="93"/>
                        </a:lnTo>
                        <a:cubicBezTo>
                          <a:pt x="194" y="93"/>
                          <a:pt x="97" y="153"/>
                          <a:pt x="42" y="250"/>
                        </a:cubicBezTo>
                        <a:cubicBezTo>
                          <a:pt x="0" y="324"/>
                          <a:pt x="0" y="440"/>
                          <a:pt x="42" y="578"/>
                        </a:cubicBezTo>
                        <a:lnTo>
                          <a:pt x="1599" y="4811"/>
                        </a:lnTo>
                        <a:cubicBezTo>
                          <a:pt x="1696" y="5042"/>
                          <a:pt x="1927" y="5236"/>
                          <a:pt x="2177" y="5236"/>
                        </a:cubicBezTo>
                        <a:lnTo>
                          <a:pt x="8645" y="5120"/>
                        </a:lnTo>
                        <a:cubicBezTo>
                          <a:pt x="8779" y="5120"/>
                          <a:pt x="8876" y="5060"/>
                          <a:pt x="8918" y="4968"/>
                        </a:cubicBezTo>
                        <a:cubicBezTo>
                          <a:pt x="8973" y="4889"/>
                          <a:pt x="8973" y="4774"/>
                          <a:pt x="8936" y="4640"/>
                        </a:cubicBezTo>
                        <a:lnTo>
                          <a:pt x="7356" y="421"/>
                        </a:lnTo>
                        <a:cubicBezTo>
                          <a:pt x="7259" y="172"/>
                          <a:pt x="7010" y="1"/>
                          <a:pt x="677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47"/>
                  <p:cNvSpPr/>
                  <p:nvPr/>
                </p:nvSpPr>
                <p:spPr>
                  <a:xfrm>
                    <a:off x="5885354" y="2730374"/>
                    <a:ext cx="215505" cy="237603"/>
                  </a:xfrm>
                  <a:custGeom>
                    <a:avLst/>
                    <a:gdLst/>
                    <a:ahLst/>
                    <a:cxnLst/>
                    <a:rect l="l" t="t" r="r" b="b"/>
                    <a:pathLst>
                      <a:path w="1346" h="1484" extrusionOk="0">
                        <a:moveTo>
                          <a:pt x="116" y="0"/>
                        </a:moveTo>
                        <a:cubicBezTo>
                          <a:pt x="38" y="0"/>
                          <a:pt x="1" y="79"/>
                          <a:pt x="19" y="157"/>
                        </a:cubicBezTo>
                        <a:lnTo>
                          <a:pt x="463" y="1331"/>
                        </a:lnTo>
                        <a:cubicBezTo>
                          <a:pt x="500" y="1405"/>
                          <a:pt x="578" y="1483"/>
                          <a:pt x="652" y="1483"/>
                        </a:cubicBezTo>
                        <a:lnTo>
                          <a:pt x="1248" y="1465"/>
                        </a:lnTo>
                        <a:cubicBezTo>
                          <a:pt x="1327" y="1465"/>
                          <a:pt x="1345" y="1405"/>
                          <a:pt x="1327" y="1331"/>
                        </a:cubicBezTo>
                        <a:lnTo>
                          <a:pt x="883" y="134"/>
                        </a:lnTo>
                        <a:cubicBezTo>
                          <a:pt x="865" y="60"/>
                          <a:pt x="768" y="0"/>
                          <a:pt x="71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47"/>
                  <p:cNvSpPr/>
                  <p:nvPr/>
                </p:nvSpPr>
                <p:spPr>
                  <a:xfrm>
                    <a:off x="5878789" y="2721408"/>
                    <a:ext cx="228794" cy="252493"/>
                  </a:xfrm>
                  <a:custGeom>
                    <a:avLst/>
                    <a:gdLst/>
                    <a:ahLst/>
                    <a:cxnLst/>
                    <a:rect l="l" t="t" r="r" b="b"/>
                    <a:pathLst>
                      <a:path w="1429" h="1577" extrusionOk="0">
                        <a:moveTo>
                          <a:pt x="753" y="98"/>
                        </a:moveTo>
                        <a:cubicBezTo>
                          <a:pt x="790" y="98"/>
                          <a:pt x="869" y="153"/>
                          <a:pt x="887" y="213"/>
                        </a:cubicBezTo>
                        <a:lnTo>
                          <a:pt x="1331" y="1387"/>
                        </a:lnTo>
                        <a:lnTo>
                          <a:pt x="1331" y="1461"/>
                        </a:lnTo>
                        <a:cubicBezTo>
                          <a:pt x="1313" y="1461"/>
                          <a:pt x="1313" y="1461"/>
                          <a:pt x="1289" y="1484"/>
                        </a:cubicBezTo>
                        <a:lnTo>
                          <a:pt x="693" y="1484"/>
                        </a:lnTo>
                        <a:cubicBezTo>
                          <a:pt x="638" y="1484"/>
                          <a:pt x="578" y="1424"/>
                          <a:pt x="559" y="1369"/>
                        </a:cubicBezTo>
                        <a:lnTo>
                          <a:pt x="116" y="190"/>
                        </a:lnTo>
                        <a:cubicBezTo>
                          <a:pt x="97" y="153"/>
                          <a:pt x="97" y="135"/>
                          <a:pt x="116" y="135"/>
                        </a:cubicBezTo>
                        <a:cubicBezTo>
                          <a:pt x="116" y="116"/>
                          <a:pt x="116" y="116"/>
                          <a:pt x="157" y="116"/>
                        </a:cubicBezTo>
                        <a:lnTo>
                          <a:pt x="753" y="98"/>
                        </a:lnTo>
                        <a:close/>
                        <a:moveTo>
                          <a:pt x="753" y="1"/>
                        </a:moveTo>
                        <a:lnTo>
                          <a:pt x="157" y="19"/>
                        </a:lnTo>
                        <a:cubicBezTo>
                          <a:pt x="97" y="19"/>
                          <a:pt x="42" y="38"/>
                          <a:pt x="19" y="75"/>
                        </a:cubicBezTo>
                        <a:cubicBezTo>
                          <a:pt x="0" y="116"/>
                          <a:pt x="0" y="172"/>
                          <a:pt x="19" y="232"/>
                        </a:cubicBezTo>
                        <a:lnTo>
                          <a:pt x="462" y="1405"/>
                        </a:lnTo>
                        <a:cubicBezTo>
                          <a:pt x="504" y="1503"/>
                          <a:pt x="578" y="1576"/>
                          <a:pt x="693" y="1576"/>
                        </a:cubicBezTo>
                        <a:lnTo>
                          <a:pt x="1289" y="1576"/>
                        </a:lnTo>
                        <a:cubicBezTo>
                          <a:pt x="1331" y="1576"/>
                          <a:pt x="1386" y="1539"/>
                          <a:pt x="1405" y="1503"/>
                        </a:cubicBezTo>
                        <a:cubicBezTo>
                          <a:pt x="1428" y="1461"/>
                          <a:pt x="1428" y="1405"/>
                          <a:pt x="1405" y="1369"/>
                        </a:cubicBezTo>
                        <a:lnTo>
                          <a:pt x="984" y="172"/>
                        </a:lnTo>
                        <a:cubicBezTo>
                          <a:pt x="943" y="75"/>
                          <a:pt x="850" y="1"/>
                          <a:pt x="753"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47"/>
                  <p:cNvSpPr/>
                  <p:nvPr/>
                </p:nvSpPr>
                <p:spPr>
                  <a:xfrm>
                    <a:off x="5918657" y="2745904"/>
                    <a:ext cx="108233" cy="95586"/>
                  </a:xfrm>
                  <a:custGeom>
                    <a:avLst/>
                    <a:gdLst/>
                    <a:ahLst/>
                    <a:cxnLst/>
                    <a:rect l="l" t="t" r="r" b="b"/>
                    <a:pathLst>
                      <a:path w="676" h="597" extrusionOk="0">
                        <a:moveTo>
                          <a:pt x="232" y="0"/>
                        </a:moveTo>
                        <a:cubicBezTo>
                          <a:pt x="79" y="19"/>
                          <a:pt x="1" y="134"/>
                          <a:pt x="61" y="310"/>
                        </a:cubicBezTo>
                        <a:cubicBezTo>
                          <a:pt x="139" y="462"/>
                          <a:pt x="292" y="596"/>
                          <a:pt x="444" y="596"/>
                        </a:cubicBezTo>
                        <a:cubicBezTo>
                          <a:pt x="601" y="596"/>
                          <a:pt x="675" y="462"/>
                          <a:pt x="620" y="291"/>
                        </a:cubicBezTo>
                        <a:cubicBezTo>
                          <a:pt x="560" y="134"/>
                          <a:pt x="389" y="0"/>
                          <a:pt x="2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47"/>
                  <p:cNvSpPr/>
                  <p:nvPr/>
                </p:nvSpPr>
                <p:spPr>
                  <a:xfrm>
                    <a:off x="5915775" y="2739980"/>
                    <a:ext cx="113997" cy="108074"/>
                  </a:xfrm>
                  <a:custGeom>
                    <a:avLst/>
                    <a:gdLst/>
                    <a:ahLst/>
                    <a:cxnLst/>
                    <a:rect l="l" t="t" r="r" b="b"/>
                    <a:pathLst>
                      <a:path w="712" h="675" extrusionOk="0">
                        <a:moveTo>
                          <a:pt x="250" y="97"/>
                        </a:moveTo>
                        <a:cubicBezTo>
                          <a:pt x="365" y="97"/>
                          <a:pt x="541" y="213"/>
                          <a:pt x="578" y="347"/>
                        </a:cubicBezTo>
                        <a:cubicBezTo>
                          <a:pt x="619" y="421"/>
                          <a:pt x="596" y="481"/>
                          <a:pt x="578" y="518"/>
                        </a:cubicBezTo>
                        <a:cubicBezTo>
                          <a:pt x="559" y="559"/>
                          <a:pt x="522" y="578"/>
                          <a:pt x="462" y="578"/>
                        </a:cubicBezTo>
                        <a:cubicBezTo>
                          <a:pt x="347" y="578"/>
                          <a:pt x="194" y="462"/>
                          <a:pt x="134" y="328"/>
                        </a:cubicBezTo>
                        <a:cubicBezTo>
                          <a:pt x="116" y="250"/>
                          <a:pt x="116" y="190"/>
                          <a:pt x="134" y="153"/>
                        </a:cubicBezTo>
                        <a:cubicBezTo>
                          <a:pt x="157" y="116"/>
                          <a:pt x="194" y="97"/>
                          <a:pt x="250" y="97"/>
                        </a:cubicBezTo>
                        <a:close/>
                        <a:moveTo>
                          <a:pt x="250" y="0"/>
                        </a:moveTo>
                        <a:cubicBezTo>
                          <a:pt x="157" y="0"/>
                          <a:pt x="79" y="37"/>
                          <a:pt x="42" y="116"/>
                        </a:cubicBezTo>
                        <a:cubicBezTo>
                          <a:pt x="0" y="171"/>
                          <a:pt x="0" y="268"/>
                          <a:pt x="42" y="365"/>
                        </a:cubicBezTo>
                        <a:cubicBezTo>
                          <a:pt x="97" y="536"/>
                          <a:pt x="291" y="675"/>
                          <a:pt x="462" y="675"/>
                        </a:cubicBezTo>
                        <a:cubicBezTo>
                          <a:pt x="559" y="675"/>
                          <a:pt x="638" y="633"/>
                          <a:pt x="675" y="559"/>
                        </a:cubicBezTo>
                        <a:cubicBezTo>
                          <a:pt x="712" y="499"/>
                          <a:pt x="712" y="402"/>
                          <a:pt x="675" y="305"/>
                        </a:cubicBezTo>
                        <a:cubicBezTo>
                          <a:pt x="619" y="134"/>
                          <a:pt x="425" y="0"/>
                          <a:pt x="2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47"/>
                  <p:cNvSpPr/>
                  <p:nvPr/>
                </p:nvSpPr>
                <p:spPr>
                  <a:xfrm>
                    <a:off x="5968290" y="2859742"/>
                    <a:ext cx="86618" cy="77173"/>
                  </a:xfrm>
                  <a:custGeom>
                    <a:avLst/>
                    <a:gdLst/>
                    <a:ahLst/>
                    <a:cxnLst/>
                    <a:rect l="l" t="t" r="r" b="b"/>
                    <a:pathLst>
                      <a:path w="541" h="482" extrusionOk="0">
                        <a:moveTo>
                          <a:pt x="194" y="1"/>
                        </a:moveTo>
                        <a:cubicBezTo>
                          <a:pt x="60" y="1"/>
                          <a:pt x="0" y="116"/>
                          <a:pt x="60" y="250"/>
                        </a:cubicBezTo>
                        <a:cubicBezTo>
                          <a:pt x="97" y="389"/>
                          <a:pt x="231" y="481"/>
                          <a:pt x="365" y="481"/>
                        </a:cubicBezTo>
                        <a:cubicBezTo>
                          <a:pt x="481" y="481"/>
                          <a:pt x="541" y="366"/>
                          <a:pt x="499" y="232"/>
                        </a:cubicBezTo>
                        <a:cubicBezTo>
                          <a:pt x="444" y="116"/>
                          <a:pt x="310" y="1"/>
                          <a:pt x="19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47"/>
                  <p:cNvSpPr/>
                  <p:nvPr/>
                </p:nvSpPr>
                <p:spPr>
                  <a:xfrm>
                    <a:off x="5965248" y="2853658"/>
                    <a:ext cx="95584" cy="92864"/>
                  </a:xfrm>
                  <a:custGeom>
                    <a:avLst/>
                    <a:gdLst/>
                    <a:ahLst/>
                    <a:cxnLst/>
                    <a:rect l="l" t="t" r="r" b="b"/>
                    <a:pathLst>
                      <a:path w="597" h="580" extrusionOk="0">
                        <a:moveTo>
                          <a:pt x="213" y="99"/>
                        </a:moveTo>
                        <a:cubicBezTo>
                          <a:pt x="310" y="99"/>
                          <a:pt x="426" y="196"/>
                          <a:pt x="463" y="288"/>
                        </a:cubicBezTo>
                        <a:cubicBezTo>
                          <a:pt x="481" y="348"/>
                          <a:pt x="481" y="404"/>
                          <a:pt x="463" y="427"/>
                        </a:cubicBezTo>
                        <a:cubicBezTo>
                          <a:pt x="463" y="445"/>
                          <a:pt x="426" y="464"/>
                          <a:pt x="384" y="464"/>
                        </a:cubicBezTo>
                        <a:cubicBezTo>
                          <a:pt x="376" y="466"/>
                          <a:pt x="368" y="466"/>
                          <a:pt x="360" y="466"/>
                        </a:cubicBezTo>
                        <a:cubicBezTo>
                          <a:pt x="266" y="466"/>
                          <a:pt x="150" y="376"/>
                          <a:pt x="116" y="270"/>
                        </a:cubicBezTo>
                        <a:cubicBezTo>
                          <a:pt x="98" y="214"/>
                          <a:pt x="98" y="173"/>
                          <a:pt x="116" y="136"/>
                        </a:cubicBezTo>
                        <a:cubicBezTo>
                          <a:pt x="135" y="117"/>
                          <a:pt x="153" y="99"/>
                          <a:pt x="213" y="99"/>
                        </a:cubicBezTo>
                        <a:close/>
                        <a:moveTo>
                          <a:pt x="242" y="0"/>
                        </a:moveTo>
                        <a:cubicBezTo>
                          <a:pt x="232" y="0"/>
                          <a:pt x="223" y="1"/>
                          <a:pt x="213" y="2"/>
                        </a:cubicBezTo>
                        <a:cubicBezTo>
                          <a:pt x="135" y="2"/>
                          <a:pt x="56" y="39"/>
                          <a:pt x="19" y="99"/>
                        </a:cubicBezTo>
                        <a:cubicBezTo>
                          <a:pt x="1" y="154"/>
                          <a:pt x="1" y="233"/>
                          <a:pt x="19" y="311"/>
                        </a:cubicBezTo>
                        <a:cubicBezTo>
                          <a:pt x="79" y="464"/>
                          <a:pt x="232" y="579"/>
                          <a:pt x="384" y="579"/>
                        </a:cubicBezTo>
                        <a:cubicBezTo>
                          <a:pt x="463" y="579"/>
                          <a:pt x="518" y="543"/>
                          <a:pt x="560" y="482"/>
                        </a:cubicBezTo>
                        <a:cubicBezTo>
                          <a:pt x="597" y="404"/>
                          <a:pt x="597" y="348"/>
                          <a:pt x="560" y="270"/>
                        </a:cubicBezTo>
                        <a:cubicBezTo>
                          <a:pt x="504" y="127"/>
                          <a:pt x="38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47"/>
                  <p:cNvSpPr/>
                  <p:nvPr/>
                </p:nvSpPr>
                <p:spPr>
                  <a:xfrm>
                    <a:off x="6711033" y="2812029"/>
                    <a:ext cx="480963" cy="205741"/>
                  </a:xfrm>
                  <a:custGeom>
                    <a:avLst/>
                    <a:gdLst/>
                    <a:ahLst/>
                    <a:cxnLst/>
                    <a:rect l="l" t="t" r="r" b="b"/>
                    <a:pathLst>
                      <a:path w="3004" h="1285" extrusionOk="0">
                        <a:moveTo>
                          <a:pt x="2045" y="0"/>
                        </a:moveTo>
                        <a:cubicBezTo>
                          <a:pt x="1897" y="0"/>
                          <a:pt x="1763" y="14"/>
                          <a:pt x="1678" y="14"/>
                        </a:cubicBezTo>
                        <a:cubicBezTo>
                          <a:pt x="1662" y="14"/>
                          <a:pt x="1648" y="14"/>
                          <a:pt x="1636" y="12"/>
                        </a:cubicBezTo>
                        <a:cubicBezTo>
                          <a:pt x="1626" y="10"/>
                          <a:pt x="1614" y="9"/>
                          <a:pt x="1602" y="9"/>
                        </a:cubicBezTo>
                        <a:cubicBezTo>
                          <a:pt x="1400" y="9"/>
                          <a:pt x="888" y="301"/>
                          <a:pt x="596" y="340"/>
                        </a:cubicBezTo>
                        <a:cubicBezTo>
                          <a:pt x="310" y="377"/>
                          <a:pt x="176" y="299"/>
                          <a:pt x="79" y="493"/>
                        </a:cubicBezTo>
                        <a:cubicBezTo>
                          <a:pt x="0" y="664"/>
                          <a:pt x="0" y="918"/>
                          <a:pt x="176" y="1052"/>
                        </a:cubicBezTo>
                        <a:cubicBezTo>
                          <a:pt x="289" y="1121"/>
                          <a:pt x="397" y="1155"/>
                          <a:pt x="539" y="1155"/>
                        </a:cubicBezTo>
                        <a:cubicBezTo>
                          <a:pt x="635" y="1155"/>
                          <a:pt x="747" y="1139"/>
                          <a:pt x="888" y="1107"/>
                        </a:cubicBezTo>
                        <a:cubicBezTo>
                          <a:pt x="1061" y="1071"/>
                          <a:pt x="1219" y="1052"/>
                          <a:pt x="1363" y="1052"/>
                        </a:cubicBezTo>
                        <a:cubicBezTo>
                          <a:pt x="1507" y="1052"/>
                          <a:pt x="1636" y="1071"/>
                          <a:pt x="1752" y="1107"/>
                        </a:cubicBezTo>
                        <a:cubicBezTo>
                          <a:pt x="1983" y="1186"/>
                          <a:pt x="2177" y="1265"/>
                          <a:pt x="2408" y="1283"/>
                        </a:cubicBezTo>
                        <a:cubicBezTo>
                          <a:pt x="2418" y="1284"/>
                          <a:pt x="2429" y="1284"/>
                          <a:pt x="2439" y="1284"/>
                        </a:cubicBezTo>
                        <a:cubicBezTo>
                          <a:pt x="2651" y="1284"/>
                          <a:pt x="2949" y="1115"/>
                          <a:pt x="2967" y="895"/>
                        </a:cubicBezTo>
                        <a:cubicBezTo>
                          <a:pt x="3004" y="664"/>
                          <a:pt x="2791" y="299"/>
                          <a:pt x="2791" y="299"/>
                        </a:cubicBezTo>
                        <a:cubicBezTo>
                          <a:pt x="2630" y="45"/>
                          <a:pt x="2314" y="0"/>
                          <a:pt x="2045"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47"/>
                  <p:cNvSpPr/>
                  <p:nvPr/>
                </p:nvSpPr>
                <p:spPr>
                  <a:xfrm>
                    <a:off x="6702067" y="2804344"/>
                    <a:ext cx="465593" cy="222073"/>
                  </a:xfrm>
                  <a:custGeom>
                    <a:avLst/>
                    <a:gdLst/>
                    <a:ahLst/>
                    <a:cxnLst/>
                    <a:rect l="l" t="t" r="r" b="b"/>
                    <a:pathLst>
                      <a:path w="2908" h="1387" extrusionOk="0">
                        <a:moveTo>
                          <a:pt x="1715" y="0"/>
                        </a:moveTo>
                        <a:cubicBezTo>
                          <a:pt x="1637" y="0"/>
                          <a:pt x="1577" y="19"/>
                          <a:pt x="1484" y="42"/>
                        </a:cubicBezTo>
                        <a:cubicBezTo>
                          <a:pt x="1406" y="79"/>
                          <a:pt x="1309" y="116"/>
                          <a:pt x="1212" y="157"/>
                        </a:cubicBezTo>
                        <a:cubicBezTo>
                          <a:pt x="999" y="231"/>
                          <a:pt x="791" y="328"/>
                          <a:pt x="652" y="347"/>
                        </a:cubicBezTo>
                        <a:lnTo>
                          <a:pt x="306" y="347"/>
                        </a:lnTo>
                        <a:cubicBezTo>
                          <a:pt x="232" y="365"/>
                          <a:pt x="135" y="407"/>
                          <a:pt x="98" y="504"/>
                        </a:cubicBezTo>
                        <a:cubicBezTo>
                          <a:pt x="1" y="712"/>
                          <a:pt x="19" y="985"/>
                          <a:pt x="214" y="1137"/>
                        </a:cubicBezTo>
                        <a:cubicBezTo>
                          <a:pt x="306" y="1197"/>
                          <a:pt x="403" y="1234"/>
                          <a:pt x="518" y="1253"/>
                        </a:cubicBezTo>
                        <a:cubicBezTo>
                          <a:pt x="634" y="1253"/>
                          <a:pt x="768" y="1234"/>
                          <a:pt x="944" y="1197"/>
                        </a:cubicBezTo>
                        <a:cubicBezTo>
                          <a:pt x="1105" y="1160"/>
                          <a:pt x="1254" y="1145"/>
                          <a:pt x="1388" y="1145"/>
                        </a:cubicBezTo>
                        <a:cubicBezTo>
                          <a:pt x="1542" y="1145"/>
                          <a:pt x="1676" y="1165"/>
                          <a:pt x="1789" y="1197"/>
                        </a:cubicBezTo>
                        <a:cubicBezTo>
                          <a:pt x="2020" y="1271"/>
                          <a:pt x="2233" y="1350"/>
                          <a:pt x="2445" y="1387"/>
                        </a:cubicBezTo>
                        <a:cubicBezTo>
                          <a:pt x="2579" y="1387"/>
                          <a:pt x="2713" y="1350"/>
                          <a:pt x="2847" y="1271"/>
                        </a:cubicBezTo>
                        <a:cubicBezTo>
                          <a:pt x="2870" y="1271"/>
                          <a:pt x="2889" y="1253"/>
                          <a:pt x="2907" y="1234"/>
                        </a:cubicBezTo>
                        <a:lnTo>
                          <a:pt x="2870" y="1234"/>
                        </a:lnTo>
                        <a:lnTo>
                          <a:pt x="2755" y="1216"/>
                        </a:lnTo>
                        <a:cubicBezTo>
                          <a:pt x="2658" y="1271"/>
                          <a:pt x="2542" y="1289"/>
                          <a:pt x="2464" y="1289"/>
                        </a:cubicBezTo>
                        <a:cubicBezTo>
                          <a:pt x="2251" y="1253"/>
                          <a:pt x="2062" y="1174"/>
                          <a:pt x="1831" y="1100"/>
                        </a:cubicBezTo>
                        <a:cubicBezTo>
                          <a:pt x="1704" y="1061"/>
                          <a:pt x="1564" y="1041"/>
                          <a:pt x="1413" y="1041"/>
                        </a:cubicBezTo>
                        <a:cubicBezTo>
                          <a:pt x="1261" y="1041"/>
                          <a:pt x="1098" y="1061"/>
                          <a:pt x="925" y="1100"/>
                        </a:cubicBezTo>
                        <a:cubicBezTo>
                          <a:pt x="750" y="1137"/>
                          <a:pt x="634" y="1155"/>
                          <a:pt x="518" y="1155"/>
                        </a:cubicBezTo>
                        <a:cubicBezTo>
                          <a:pt x="421" y="1137"/>
                          <a:pt x="348" y="1119"/>
                          <a:pt x="269" y="1040"/>
                        </a:cubicBezTo>
                        <a:cubicBezTo>
                          <a:pt x="117" y="943"/>
                          <a:pt x="98" y="712"/>
                          <a:pt x="172" y="559"/>
                        </a:cubicBezTo>
                        <a:cubicBezTo>
                          <a:pt x="214" y="481"/>
                          <a:pt x="250" y="462"/>
                          <a:pt x="329" y="462"/>
                        </a:cubicBezTo>
                        <a:cubicBezTo>
                          <a:pt x="366" y="453"/>
                          <a:pt x="413" y="453"/>
                          <a:pt x="471" y="453"/>
                        </a:cubicBezTo>
                        <a:cubicBezTo>
                          <a:pt x="529" y="453"/>
                          <a:pt x="597" y="453"/>
                          <a:pt x="676" y="444"/>
                        </a:cubicBezTo>
                        <a:cubicBezTo>
                          <a:pt x="847" y="425"/>
                          <a:pt x="1059" y="328"/>
                          <a:pt x="1253" y="250"/>
                        </a:cubicBezTo>
                        <a:cubicBezTo>
                          <a:pt x="1346" y="213"/>
                          <a:pt x="1443" y="176"/>
                          <a:pt x="1521" y="134"/>
                        </a:cubicBezTo>
                        <a:cubicBezTo>
                          <a:pt x="1600" y="116"/>
                          <a:pt x="1655" y="97"/>
                          <a:pt x="1692" y="97"/>
                        </a:cubicBezTo>
                        <a:cubicBezTo>
                          <a:pt x="1722" y="107"/>
                          <a:pt x="1757" y="111"/>
                          <a:pt x="1796" y="111"/>
                        </a:cubicBezTo>
                        <a:cubicBezTo>
                          <a:pt x="1834" y="111"/>
                          <a:pt x="1877" y="107"/>
                          <a:pt x="1923" y="97"/>
                        </a:cubicBezTo>
                        <a:lnTo>
                          <a:pt x="2233" y="97"/>
                        </a:lnTo>
                        <a:cubicBezTo>
                          <a:pt x="2385" y="116"/>
                          <a:pt x="2542" y="134"/>
                          <a:pt x="2658" y="231"/>
                        </a:cubicBezTo>
                        <a:cubicBezTo>
                          <a:pt x="2773" y="273"/>
                          <a:pt x="2847" y="310"/>
                          <a:pt x="2907" y="347"/>
                        </a:cubicBezTo>
                        <a:lnTo>
                          <a:pt x="2907" y="328"/>
                        </a:lnTo>
                        <a:cubicBezTo>
                          <a:pt x="2755" y="97"/>
                          <a:pt x="2482" y="19"/>
                          <a:pt x="2251" y="0"/>
                        </a:cubicBezTo>
                        <a:lnTo>
                          <a:pt x="1923" y="0"/>
                        </a:lnTo>
                        <a:cubicBezTo>
                          <a:pt x="1862" y="0"/>
                          <a:pt x="1798" y="9"/>
                          <a:pt x="1757" y="9"/>
                        </a:cubicBezTo>
                        <a:cubicBezTo>
                          <a:pt x="1736" y="9"/>
                          <a:pt x="1721" y="7"/>
                          <a:pt x="171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47"/>
                  <p:cNvSpPr/>
                  <p:nvPr/>
                </p:nvSpPr>
                <p:spPr>
                  <a:xfrm>
                    <a:off x="6739212" y="3006402"/>
                    <a:ext cx="514906" cy="242246"/>
                  </a:xfrm>
                  <a:custGeom>
                    <a:avLst/>
                    <a:gdLst/>
                    <a:ahLst/>
                    <a:cxnLst/>
                    <a:rect l="l" t="t" r="r" b="b"/>
                    <a:pathLst>
                      <a:path w="3216" h="1513" extrusionOk="0">
                        <a:moveTo>
                          <a:pt x="2553" y="0"/>
                        </a:moveTo>
                        <a:cubicBezTo>
                          <a:pt x="2466" y="0"/>
                          <a:pt x="2382" y="10"/>
                          <a:pt x="2310" y="27"/>
                        </a:cubicBezTo>
                        <a:cubicBezTo>
                          <a:pt x="2079" y="88"/>
                          <a:pt x="1326" y="319"/>
                          <a:pt x="1058" y="397"/>
                        </a:cubicBezTo>
                        <a:cubicBezTo>
                          <a:pt x="767" y="471"/>
                          <a:pt x="305" y="605"/>
                          <a:pt x="152" y="744"/>
                        </a:cubicBezTo>
                        <a:cubicBezTo>
                          <a:pt x="0" y="878"/>
                          <a:pt x="116" y="1358"/>
                          <a:pt x="305" y="1474"/>
                        </a:cubicBezTo>
                        <a:cubicBezTo>
                          <a:pt x="361" y="1502"/>
                          <a:pt x="456" y="1512"/>
                          <a:pt x="569" y="1512"/>
                        </a:cubicBezTo>
                        <a:cubicBezTo>
                          <a:pt x="846" y="1512"/>
                          <a:pt x="1233" y="1450"/>
                          <a:pt x="1423" y="1437"/>
                        </a:cubicBezTo>
                        <a:cubicBezTo>
                          <a:pt x="1691" y="1395"/>
                          <a:pt x="2578" y="1280"/>
                          <a:pt x="2828" y="1206"/>
                        </a:cubicBezTo>
                        <a:cubicBezTo>
                          <a:pt x="3077" y="1127"/>
                          <a:pt x="3216" y="799"/>
                          <a:pt x="3216" y="605"/>
                        </a:cubicBezTo>
                        <a:cubicBezTo>
                          <a:pt x="3216" y="397"/>
                          <a:pt x="3059" y="185"/>
                          <a:pt x="3059" y="185"/>
                        </a:cubicBezTo>
                        <a:cubicBezTo>
                          <a:pt x="2954" y="51"/>
                          <a:pt x="2747" y="0"/>
                          <a:pt x="2553"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47"/>
                  <p:cNvSpPr/>
                  <p:nvPr/>
                </p:nvSpPr>
                <p:spPr>
                  <a:xfrm>
                    <a:off x="6742094" y="2998877"/>
                    <a:ext cx="505459" cy="257457"/>
                  </a:xfrm>
                  <a:custGeom>
                    <a:avLst/>
                    <a:gdLst/>
                    <a:ahLst/>
                    <a:cxnLst/>
                    <a:rect l="l" t="t" r="r" b="b"/>
                    <a:pathLst>
                      <a:path w="3157" h="1608" extrusionOk="0">
                        <a:moveTo>
                          <a:pt x="2505" y="1"/>
                        </a:moveTo>
                        <a:cubicBezTo>
                          <a:pt x="2426" y="1"/>
                          <a:pt x="2348" y="1"/>
                          <a:pt x="2274" y="19"/>
                        </a:cubicBezTo>
                        <a:cubicBezTo>
                          <a:pt x="2043" y="74"/>
                          <a:pt x="1290" y="329"/>
                          <a:pt x="1022" y="403"/>
                        </a:cubicBezTo>
                        <a:cubicBezTo>
                          <a:pt x="888" y="444"/>
                          <a:pt x="694" y="481"/>
                          <a:pt x="518" y="537"/>
                        </a:cubicBezTo>
                        <a:cubicBezTo>
                          <a:pt x="347" y="597"/>
                          <a:pt x="195" y="675"/>
                          <a:pt x="98" y="749"/>
                        </a:cubicBezTo>
                        <a:cubicBezTo>
                          <a:pt x="56" y="791"/>
                          <a:pt x="19" y="865"/>
                          <a:pt x="19" y="925"/>
                        </a:cubicBezTo>
                        <a:cubicBezTo>
                          <a:pt x="0" y="999"/>
                          <a:pt x="19" y="1096"/>
                          <a:pt x="37" y="1174"/>
                        </a:cubicBezTo>
                        <a:cubicBezTo>
                          <a:pt x="79" y="1327"/>
                          <a:pt x="134" y="1502"/>
                          <a:pt x="268" y="1558"/>
                        </a:cubicBezTo>
                        <a:cubicBezTo>
                          <a:pt x="329" y="1599"/>
                          <a:pt x="402" y="1599"/>
                          <a:pt x="500" y="1599"/>
                        </a:cubicBezTo>
                        <a:cubicBezTo>
                          <a:pt x="532" y="1605"/>
                          <a:pt x="566" y="1607"/>
                          <a:pt x="602" y="1607"/>
                        </a:cubicBezTo>
                        <a:cubicBezTo>
                          <a:pt x="674" y="1607"/>
                          <a:pt x="751" y="1599"/>
                          <a:pt x="828" y="1599"/>
                        </a:cubicBezTo>
                        <a:cubicBezTo>
                          <a:pt x="1040" y="1576"/>
                          <a:pt x="1271" y="1539"/>
                          <a:pt x="1405" y="1521"/>
                        </a:cubicBezTo>
                        <a:cubicBezTo>
                          <a:pt x="1539" y="1502"/>
                          <a:pt x="1830" y="1461"/>
                          <a:pt x="2117" y="1424"/>
                        </a:cubicBezTo>
                        <a:cubicBezTo>
                          <a:pt x="2408" y="1387"/>
                          <a:pt x="2694" y="1345"/>
                          <a:pt x="2828" y="1308"/>
                        </a:cubicBezTo>
                        <a:cubicBezTo>
                          <a:pt x="2967" y="1271"/>
                          <a:pt x="3082" y="1156"/>
                          <a:pt x="3138" y="1022"/>
                        </a:cubicBezTo>
                        <a:cubicBezTo>
                          <a:pt x="3156" y="999"/>
                          <a:pt x="3156" y="999"/>
                          <a:pt x="3156" y="980"/>
                        </a:cubicBezTo>
                        <a:cubicBezTo>
                          <a:pt x="3138" y="962"/>
                          <a:pt x="3101" y="943"/>
                          <a:pt x="3082" y="943"/>
                        </a:cubicBezTo>
                        <a:cubicBezTo>
                          <a:pt x="3059" y="943"/>
                          <a:pt x="3059" y="962"/>
                          <a:pt x="3059" y="980"/>
                        </a:cubicBezTo>
                        <a:cubicBezTo>
                          <a:pt x="3004" y="1077"/>
                          <a:pt x="2907" y="1174"/>
                          <a:pt x="2791" y="1211"/>
                        </a:cubicBezTo>
                        <a:cubicBezTo>
                          <a:pt x="2676" y="1230"/>
                          <a:pt x="2389" y="1290"/>
                          <a:pt x="2098" y="1327"/>
                        </a:cubicBezTo>
                        <a:cubicBezTo>
                          <a:pt x="1812" y="1368"/>
                          <a:pt x="1521" y="1405"/>
                          <a:pt x="1405" y="1424"/>
                        </a:cubicBezTo>
                        <a:cubicBezTo>
                          <a:pt x="1253" y="1442"/>
                          <a:pt x="1040" y="1484"/>
                          <a:pt x="809" y="1502"/>
                        </a:cubicBezTo>
                        <a:lnTo>
                          <a:pt x="500" y="1502"/>
                        </a:lnTo>
                        <a:cubicBezTo>
                          <a:pt x="426" y="1502"/>
                          <a:pt x="347" y="1484"/>
                          <a:pt x="310" y="1461"/>
                        </a:cubicBezTo>
                        <a:cubicBezTo>
                          <a:pt x="250" y="1424"/>
                          <a:pt x="153" y="1290"/>
                          <a:pt x="134" y="1156"/>
                        </a:cubicBezTo>
                        <a:cubicBezTo>
                          <a:pt x="116" y="1077"/>
                          <a:pt x="116" y="999"/>
                          <a:pt x="116" y="943"/>
                        </a:cubicBezTo>
                        <a:cubicBezTo>
                          <a:pt x="116" y="883"/>
                          <a:pt x="134" y="846"/>
                          <a:pt x="171" y="828"/>
                        </a:cubicBezTo>
                        <a:cubicBezTo>
                          <a:pt x="232" y="768"/>
                          <a:pt x="384" y="694"/>
                          <a:pt x="560" y="634"/>
                        </a:cubicBezTo>
                        <a:cubicBezTo>
                          <a:pt x="731" y="578"/>
                          <a:pt x="906" y="537"/>
                          <a:pt x="1040" y="500"/>
                        </a:cubicBezTo>
                        <a:cubicBezTo>
                          <a:pt x="1327" y="421"/>
                          <a:pt x="2080" y="172"/>
                          <a:pt x="2311" y="116"/>
                        </a:cubicBezTo>
                        <a:cubicBezTo>
                          <a:pt x="2368" y="105"/>
                          <a:pt x="2444" y="93"/>
                          <a:pt x="2524" y="93"/>
                        </a:cubicBezTo>
                        <a:cubicBezTo>
                          <a:pt x="2581" y="93"/>
                          <a:pt x="2639" y="99"/>
                          <a:pt x="2694" y="116"/>
                        </a:cubicBezTo>
                        <a:cubicBezTo>
                          <a:pt x="2754" y="116"/>
                          <a:pt x="2810" y="135"/>
                          <a:pt x="2870" y="153"/>
                        </a:cubicBezTo>
                        <a:cubicBezTo>
                          <a:pt x="2870" y="153"/>
                          <a:pt x="3004" y="213"/>
                          <a:pt x="3156" y="329"/>
                        </a:cubicBezTo>
                        <a:cubicBezTo>
                          <a:pt x="3119" y="250"/>
                          <a:pt x="3082" y="190"/>
                          <a:pt x="3082" y="190"/>
                        </a:cubicBezTo>
                        <a:cubicBezTo>
                          <a:pt x="3004" y="98"/>
                          <a:pt x="2851" y="38"/>
                          <a:pt x="2694" y="19"/>
                        </a:cubicBezTo>
                        <a:cubicBezTo>
                          <a:pt x="2639" y="1"/>
                          <a:pt x="2579" y="1"/>
                          <a:pt x="250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47"/>
                  <p:cNvSpPr/>
                  <p:nvPr/>
                </p:nvSpPr>
                <p:spPr>
                  <a:xfrm>
                    <a:off x="6834637" y="3154663"/>
                    <a:ext cx="440936" cy="208623"/>
                  </a:xfrm>
                  <a:custGeom>
                    <a:avLst/>
                    <a:gdLst/>
                    <a:ahLst/>
                    <a:cxnLst/>
                    <a:rect l="l" t="t" r="r" b="b"/>
                    <a:pathLst>
                      <a:path w="2754" h="1303" extrusionOk="0">
                        <a:moveTo>
                          <a:pt x="2386" y="1"/>
                        </a:moveTo>
                        <a:cubicBezTo>
                          <a:pt x="2368" y="1"/>
                          <a:pt x="2349" y="3"/>
                          <a:pt x="2329" y="7"/>
                        </a:cubicBezTo>
                        <a:cubicBezTo>
                          <a:pt x="2079" y="67"/>
                          <a:pt x="462" y="488"/>
                          <a:pt x="250" y="511"/>
                        </a:cubicBezTo>
                        <a:cubicBezTo>
                          <a:pt x="37" y="529"/>
                          <a:pt x="0" y="700"/>
                          <a:pt x="37" y="973"/>
                        </a:cubicBezTo>
                        <a:cubicBezTo>
                          <a:pt x="97" y="1222"/>
                          <a:pt x="250" y="1296"/>
                          <a:pt x="481" y="1296"/>
                        </a:cubicBezTo>
                        <a:cubicBezTo>
                          <a:pt x="527" y="1301"/>
                          <a:pt x="603" y="1303"/>
                          <a:pt x="697" y="1303"/>
                        </a:cubicBezTo>
                        <a:cubicBezTo>
                          <a:pt x="1073" y="1303"/>
                          <a:pt x="1730" y="1270"/>
                          <a:pt x="1867" y="1241"/>
                        </a:cubicBezTo>
                        <a:cubicBezTo>
                          <a:pt x="2061" y="1222"/>
                          <a:pt x="2481" y="1144"/>
                          <a:pt x="2620" y="913"/>
                        </a:cubicBezTo>
                        <a:cubicBezTo>
                          <a:pt x="2620" y="913"/>
                          <a:pt x="2754" y="742"/>
                          <a:pt x="2712" y="488"/>
                        </a:cubicBezTo>
                        <a:cubicBezTo>
                          <a:pt x="2661" y="275"/>
                          <a:pt x="2591" y="1"/>
                          <a:pt x="238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47"/>
                  <p:cNvSpPr/>
                  <p:nvPr/>
                </p:nvSpPr>
                <p:spPr>
                  <a:xfrm>
                    <a:off x="6828713" y="3146817"/>
                    <a:ext cx="434372" cy="225755"/>
                  </a:xfrm>
                  <a:custGeom>
                    <a:avLst/>
                    <a:gdLst/>
                    <a:ahLst/>
                    <a:cxnLst/>
                    <a:rect l="l" t="t" r="r" b="b"/>
                    <a:pathLst>
                      <a:path w="2713" h="1410" extrusionOk="0">
                        <a:moveTo>
                          <a:pt x="2347" y="1"/>
                        </a:moveTo>
                        <a:cubicBezTo>
                          <a:pt x="2213" y="38"/>
                          <a:pt x="1751" y="153"/>
                          <a:pt x="1289" y="269"/>
                        </a:cubicBezTo>
                        <a:cubicBezTo>
                          <a:pt x="1058" y="329"/>
                          <a:pt x="827" y="384"/>
                          <a:pt x="652" y="444"/>
                        </a:cubicBezTo>
                        <a:cubicBezTo>
                          <a:pt x="462" y="481"/>
                          <a:pt x="324" y="500"/>
                          <a:pt x="287" y="518"/>
                        </a:cubicBezTo>
                        <a:cubicBezTo>
                          <a:pt x="153" y="518"/>
                          <a:pt x="74" y="578"/>
                          <a:pt x="37" y="675"/>
                        </a:cubicBezTo>
                        <a:cubicBezTo>
                          <a:pt x="0" y="768"/>
                          <a:pt x="19" y="883"/>
                          <a:pt x="37" y="1022"/>
                        </a:cubicBezTo>
                        <a:cubicBezTo>
                          <a:pt x="56" y="1156"/>
                          <a:pt x="116" y="1253"/>
                          <a:pt x="208" y="1308"/>
                        </a:cubicBezTo>
                        <a:cubicBezTo>
                          <a:pt x="287" y="1368"/>
                          <a:pt x="402" y="1387"/>
                          <a:pt x="518" y="1405"/>
                        </a:cubicBezTo>
                        <a:cubicBezTo>
                          <a:pt x="552" y="1408"/>
                          <a:pt x="600" y="1409"/>
                          <a:pt x="658" y="1409"/>
                        </a:cubicBezTo>
                        <a:cubicBezTo>
                          <a:pt x="1015" y="1409"/>
                          <a:pt x="1739" y="1365"/>
                          <a:pt x="1922" y="1345"/>
                        </a:cubicBezTo>
                        <a:cubicBezTo>
                          <a:pt x="2019" y="1327"/>
                          <a:pt x="2172" y="1308"/>
                          <a:pt x="2329" y="1253"/>
                        </a:cubicBezTo>
                        <a:cubicBezTo>
                          <a:pt x="2463" y="1211"/>
                          <a:pt x="2615" y="1137"/>
                          <a:pt x="2694" y="999"/>
                        </a:cubicBezTo>
                        <a:cubicBezTo>
                          <a:pt x="2657" y="980"/>
                          <a:pt x="2615" y="962"/>
                          <a:pt x="2597" y="962"/>
                        </a:cubicBezTo>
                        <a:cubicBezTo>
                          <a:pt x="2541" y="1040"/>
                          <a:pt x="2426" y="1114"/>
                          <a:pt x="2287" y="1156"/>
                        </a:cubicBezTo>
                        <a:cubicBezTo>
                          <a:pt x="2153" y="1211"/>
                          <a:pt x="2001" y="1230"/>
                          <a:pt x="1904" y="1253"/>
                        </a:cubicBezTo>
                        <a:cubicBezTo>
                          <a:pt x="1733" y="1271"/>
                          <a:pt x="730" y="1308"/>
                          <a:pt x="518" y="1308"/>
                        </a:cubicBezTo>
                        <a:cubicBezTo>
                          <a:pt x="421" y="1290"/>
                          <a:pt x="324" y="1271"/>
                          <a:pt x="268" y="1230"/>
                        </a:cubicBezTo>
                        <a:cubicBezTo>
                          <a:pt x="190" y="1193"/>
                          <a:pt x="153" y="1114"/>
                          <a:pt x="134" y="999"/>
                        </a:cubicBezTo>
                        <a:cubicBezTo>
                          <a:pt x="116" y="883"/>
                          <a:pt x="116" y="768"/>
                          <a:pt x="134" y="712"/>
                        </a:cubicBezTo>
                        <a:cubicBezTo>
                          <a:pt x="153" y="652"/>
                          <a:pt x="190" y="615"/>
                          <a:pt x="287" y="615"/>
                        </a:cubicBezTo>
                        <a:cubicBezTo>
                          <a:pt x="347" y="615"/>
                          <a:pt x="481" y="578"/>
                          <a:pt x="670" y="537"/>
                        </a:cubicBezTo>
                        <a:cubicBezTo>
                          <a:pt x="864" y="481"/>
                          <a:pt x="1095" y="421"/>
                          <a:pt x="1326" y="366"/>
                        </a:cubicBezTo>
                        <a:cubicBezTo>
                          <a:pt x="1788" y="250"/>
                          <a:pt x="2250" y="135"/>
                          <a:pt x="2384" y="98"/>
                        </a:cubicBezTo>
                        <a:cubicBezTo>
                          <a:pt x="2426" y="98"/>
                          <a:pt x="2463" y="98"/>
                          <a:pt x="2500" y="116"/>
                        </a:cubicBezTo>
                        <a:cubicBezTo>
                          <a:pt x="2541" y="135"/>
                          <a:pt x="2615" y="153"/>
                          <a:pt x="2712" y="213"/>
                        </a:cubicBezTo>
                        <a:cubicBezTo>
                          <a:pt x="2694" y="190"/>
                          <a:pt x="2694" y="172"/>
                          <a:pt x="2675" y="172"/>
                        </a:cubicBezTo>
                        <a:cubicBezTo>
                          <a:pt x="2657" y="116"/>
                          <a:pt x="2615" y="56"/>
                          <a:pt x="2560" y="38"/>
                        </a:cubicBezTo>
                        <a:cubicBezTo>
                          <a:pt x="2518" y="1"/>
                          <a:pt x="2463" y="1"/>
                          <a:pt x="242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47"/>
                  <p:cNvSpPr/>
                  <p:nvPr/>
                </p:nvSpPr>
                <p:spPr>
                  <a:xfrm>
                    <a:off x="6884111" y="3302923"/>
                    <a:ext cx="415959" cy="177242"/>
                  </a:xfrm>
                  <a:custGeom>
                    <a:avLst/>
                    <a:gdLst/>
                    <a:ahLst/>
                    <a:cxnLst/>
                    <a:rect l="l" t="t" r="r" b="b"/>
                    <a:pathLst>
                      <a:path w="2598" h="1107" extrusionOk="0">
                        <a:moveTo>
                          <a:pt x="2194" y="0"/>
                        </a:moveTo>
                        <a:cubicBezTo>
                          <a:pt x="2176" y="0"/>
                          <a:pt x="2157" y="2"/>
                          <a:pt x="2135" y="5"/>
                        </a:cubicBezTo>
                        <a:cubicBezTo>
                          <a:pt x="1904" y="65"/>
                          <a:pt x="421" y="333"/>
                          <a:pt x="287" y="352"/>
                        </a:cubicBezTo>
                        <a:cubicBezTo>
                          <a:pt x="153" y="370"/>
                          <a:pt x="75" y="449"/>
                          <a:pt x="38" y="661"/>
                        </a:cubicBezTo>
                        <a:cubicBezTo>
                          <a:pt x="1" y="855"/>
                          <a:pt x="153" y="1045"/>
                          <a:pt x="421" y="1086"/>
                        </a:cubicBezTo>
                        <a:cubicBezTo>
                          <a:pt x="492" y="1101"/>
                          <a:pt x="610" y="1106"/>
                          <a:pt x="748" y="1106"/>
                        </a:cubicBezTo>
                        <a:cubicBezTo>
                          <a:pt x="1138" y="1106"/>
                          <a:pt x="1685" y="1063"/>
                          <a:pt x="1770" y="1063"/>
                        </a:cubicBezTo>
                        <a:cubicBezTo>
                          <a:pt x="1867" y="1045"/>
                          <a:pt x="2329" y="971"/>
                          <a:pt x="2500" y="777"/>
                        </a:cubicBezTo>
                        <a:cubicBezTo>
                          <a:pt x="2500" y="777"/>
                          <a:pt x="2597" y="583"/>
                          <a:pt x="2482" y="370"/>
                        </a:cubicBezTo>
                        <a:cubicBezTo>
                          <a:pt x="2394" y="160"/>
                          <a:pt x="2370" y="0"/>
                          <a:pt x="2194" y="0"/>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47"/>
                  <p:cNvSpPr/>
                  <p:nvPr/>
                </p:nvSpPr>
                <p:spPr>
                  <a:xfrm>
                    <a:off x="6877546" y="3294758"/>
                    <a:ext cx="419482" cy="193253"/>
                  </a:xfrm>
                  <a:custGeom>
                    <a:avLst/>
                    <a:gdLst/>
                    <a:ahLst/>
                    <a:cxnLst/>
                    <a:rect l="l" t="t" r="r" b="b"/>
                    <a:pathLst>
                      <a:path w="2620" h="1207" extrusionOk="0">
                        <a:moveTo>
                          <a:pt x="2236" y="1"/>
                        </a:moveTo>
                        <a:cubicBezTo>
                          <a:pt x="2213" y="1"/>
                          <a:pt x="2195" y="19"/>
                          <a:pt x="2176" y="19"/>
                        </a:cubicBezTo>
                        <a:cubicBezTo>
                          <a:pt x="1945" y="56"/>
                          <a:pt x="444" y="329"/>
                          <a:pt x="310" y="366"/>
                        </a:cubicBezTo>
                        <a:cubicBezTo>
                          <a:pt x="250" y="366"/>
                          <a:pt x="176" y="403"/>
                          <a:pt x="116" y="463"/>
                        </a:cubicBezTo>
                        <a:cubicBezTo>
                          <a:pt x="79" y="518"/>
                          <a:pt x="42" y="597"/>
                          <a:pt x="19" y="694"/>
                        </a:cubicBezTo>
                        <a:cubicBezTo>
                          <a:pt x="0" y="809"/>
                          <a:pt x="42" y="925"/>
                          <a:pt x="116" y="1022"/>
                        </a:cubicBezTo>
                        <a:cubicBezTo>
                          <a:pt x="194" y="1096"/>
                          <a:pt x="310" y="1174"/>
                          <a:pt x="444" y="1193"/>
                        </a:cubicBezTo>
                        <a:cubicBezTo>
                          <a:pt x="520" y="1202"/>
                          <a:pt x="635" y="1207"/>
                          <a:pt x="768" y="1207"/>
                        </a:cubicBezTo>
                        <a:cubicBezTo>
                          <a:pt x="901" y="1207"/>
                          <a:pt x="1051" y="1202"/>
                          <a:pt x="1197" y="1193"/>
                        </a:cubicBezTo>
                        <a:cubicBezTo>
                          <a:pt x="1349" y="1193"/>
                          <a:pt x="1483" y="1193"/>
                          <a:pt x="1599" y="1174"/>
                        </a:cubicBezTo>
                        <a:cubicBezTo>
                          <a:pt x="1696" y="1174"/>
                          <a:pt x="1774" y="1156"/>
                          <a:pt x="1811" y="1156"/>
                        </a:cubicBezTo>
                        <a:cubicBezTo>
                          <a:pt x="1867" y="1156"/>
                          <a:pt x="2005" y="1137"/>
                          <a:pt x="2158" y="1077"/>
                        </a:cubicBezTo>
                        <a:cubicBezTo>
                          <a:pt x="2292" y="1040"/>
                          <a:pt x="2407" y="980"/>
                          <a:pt x="2504" y="906"/>
                        </a:cubicBezTo>
                        <a:lnTo>
                          <a:pt x="2523" y="980"/>
                        </a:lnTo>
                        <a:lnTo>
                          <a:pt x="2583" y="846"/>
                        </a:lnTo>
                        <a:cubicBezTo>
                          <a:pt x="2583" y="846"/>
                          <a:pt x="2601" y="809"/>
                          <a:pt x="2620" y="712"/>
                        </a:cubicBezTo>
                        <a:lnTo>
                          <a:pt x="2620" y="712"/>
                        </a:lnTo>
                        <a:cubicBezTo>
                          <a:pt x="2583" y="749"/>
                          <a:pt x="2560" y="791"/>
                          <a:pt x="2523" y="809"/>
                        </a:cubicBezTo>
                        <a:cubicBezTo>
                          <a:pt x="2467" y="846"/>
                          <a:pt x="2444" y="865"/>
                          <a:pt x="2407" y="865"/>
                        </a:cubicBezTo>
                        <a:cubicBezTo>
                          <a:pt x="2329" y="925"/>
                          <a:pt x="2236" y="962"/>
                          <a:pt x="2139" y="980"/>
                        </a:cubicBezTo>
                        <a:cubicBezTo>
                          <a:pt x="1982" y="1040"/>
                          <a:pt x="1848" y="1059"/>
                          <a:pt x="1793" y="1059"/>
                        </a:cubicBezTo>
                        <a:cubicBezTo>
                          <a:pt x="1774" y="1059"/>
                          <a:pt x="1696" y="1077"/>
                          <a:pt x="1580" y="1077"/>
                        </a:cubicBezTo>
                        <a:cubicBezTo>
                          <a:pt x="1483" y="1077"/>
                          <a:pt x="1331" y="1096"/>
                          <a:pt x="1197" y="1096"/>
                        </a:cubicBezTo>
                        <a:cubicBezTo>
                          <a:pt x="1051" y="1105"/>
                          <a:pt x="901" y="1110"/>
                          <a:pt x="771" y="1110"/>
                        </a:cubicBezTo>
                        <a:cubicBezTo>
                          <a:pt x="640" y="1110"/>
                          <a:pt x="529" y="1105"/>
                          <a:pt x="462" y="1096"/>
                        </a:cubicBezTo>
                        <a:cubicBezTo>
                          <a:pt x="347" y="1077"/>
                          <a:pt x="250" y="1022"/>
                          <a:pt x="194" y="943"/>
                        </a:cubicBezTo>
                        <a:cubicBezTo>
                          <a:pt x="134" y="883"/>
                          <a:pt x="97" y="809"/>
                          <a:pt x="116" y="712"/>
                        </a:cubicBezTo>
                        <a:cubicBezTo>
                          <a:pt x="134" y="615"/>
                          <a:pt x="176" y="560"/>
                          <a:pt x="194" y="518"/>
                        </a:cubicBezTo>
                        <a:cubicBezTo>
                          <a:pt x="231" y="481"/>
                          <a:pt x="273" y="463"/>
                          <a:pt x="328" y="463"/>
                        </a:cubicBezTo>
                        <a:cubicBezTo>
                          <a:pt x="462" y="444"/>
                          <a:pt x="1830" y="172"/>
                          <a:pt x="2158" y="116"/>
                        </a:cubicBezTo>
                        <a:lnTo>
                          <a:pt x="2139" y="116"/>
                        </a:lnTo>
                        <a:cubicBezTo>
                          <a:pt x="2139" y="116"/>
                          <a:pt x="2185" y="102"/>
                          <a:pt x="2260" y="102"/>
                        </a:cubicBezTo>
                        <a:cubicBezTo>
                          <a:pt x="2315" y="102"/>
                          <a:pt x="2386" y="110"/>
                          <a:pt x="2467" y="135"/>
                        </a:cubicBezTo>
                        <a:lnTo>
                          <a:pt x="2444" y="116"/>
                        </a:lnTo>
                        <a:cubicBezTo>
                          <a:pt x="2426" y="75"/>
                          <a:pt x="2389" y="38"/>
                          <a:pt x="2329" y="19"/>
                        </a:cubicBezTo>
                        <a:cubicBezTo>
                          <a:pt x="2310" y="19"/>
                          <a:pt x="2273" y="1"/>
                          <a:pt x="223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47"/>
                  <p:cNvSpPr/>
                  <p:nvPr/>
                </p:nvSpPr>
                <p:spPr>
                  <a:xfrm>
                    <a:off x="5934187" y="991751"/>
                    <a:ext cx="1048544" cy="842339"/>
                  </a:xfrm>
                  <a:custGeom>
                    <a:avLst/>
                    <a:gdLst/>
                    <a:ahLst/>
                    <a:cxnLst/>
                    <a:rect l="l" t="t" r="r" b="b"/>
                    <a:pathLst>
                      <a:path w="6549" h="5261" extrusionOk="0">
                        <a:moveTo>
                          <a:pt x="2196" y="1"/>
                        </a:moveTo>
                        <a:cubicBezTo>
                          <a:pt x="2080" y="19"/>
                          <a:pt x="1983" y="43"/>
                          <a:pt x="1891" y="80"/>
                        </a:cubicBezTo>
                        <a:cubicBezTo>
                          <a:pt x="1466" y="232"/>
                          <a:pt x="1137" y="888"/>
                          <a:pt x="985" y="1600"/>
                        </a:cubicBezTo>
                        <a:cubicBezTo>
                          <a:pt x="888" y="1521"/>
                          <a:pt x="754" y="1484"/>
                          <a:pt x="620" y="1484"/>
                        </a:cubicBezTo>
                        <a:cubicBezTo>
                          <a:pt x="273" y="1484"/>
                          <a:pt x="1" y="1752"/>
                          <a:pt x="1" y="2099"/>
                        </a:cubicBezTo>
                        <a:cubicBezTo>
                          <a:pt x="1" y="2445"/>
                          <a:pt x="273" y="2718"/>
                          <a:pt x="620" y="2718"/>
                        </a:cubicBezTo>
                        <a:cubicBezTo>
                          <a:pt x="712" y="2718"/>
                          <a:pt x="809" y="2699"/>
                          <a:pt x="906" y="2658"/>
                        </a:cubicBezTo>
                        <a:lnTo>
                          <a:pt x="906" y="2658"/>
                        </a:lnTo>
                        <a:cubicBezTo>
                          <a:pt x="870" y="2889"/>
                          <a:pt x="754" y="4159"/>
                          <a:pt x="1484" y="4719"/>
                        </a:cubicBezTo>
                        <a:cubicBezTo>
                          <a:pt x="2166" y="5221"/>
                          <a:pt x="2972" y="5261"/>
                          <a:pt x="3209" y="5261"/>
                        </a:cubicBezTo>
                        <a:cubicBezTo>
                          <a:pt x="3253" y="5261"/>
                          <a:pt x="3277" y="5259"/>
                          <a:pt x="3277" y="5259"/>
                        </a:cubicBezTo>
                        <a:cubicBezTo>
                          <a:pt x="3277" y="5259"/>
                          <a:pt x="3300" y="5261"/>
                          <a:pt x="3343" y="5261"/>
                        </a:cubicBezTo>
                        <a:cubicBezTo>
                          <a:pt x="3575" y="5261"/>
                          <a:pt x="4365" y="5221"/>
                          <a:pt x="5046" y="4719"/>
                        </a:cubicBezTo>
                        <a:cubicBezTo>
                          <a:pt x="5777" y="4159"/>
                          <a:pt x="5661" y="2889"/>
                          <a:pt x="5624" y="2658"/>
                        </a:cubicBezTo>
                        <a:lnTo>
                          <a:pt x="5624" y="2658"/>
                        </a:lnTo>
                        <a:cubicBezTo>
                          <a:pt x="5721" y="2699"/>
                          <a:pt x="5818" y="2718"/>
                          <a:pt x="5911" y="2718"/>
                        </a:cubicBezTo>
                        <a:cubicBezTo>
                          <a:pt x="6257" y="2718"/>
                          <a:pt x="6548" y="2445"/>
                          <a:pt x="6548" y="2099"/>
                        </a:cubicBezTo>
                        <a:cubicBezTo>
                          <a:pt x="6548" y="1752"/>
                          <a:pt x="6257" y="1484"/>
                          <a:pt x="5911" y="1484"/>
                        </a:cubicBezTo>
                        <a:cubicBezTo>
                          <a:pt x="5777" y="1484"/>
                          <a:pt x="5661" y="1521"/>
                          <a:pt x="5546" y="1600"/>
                        </a:cubicBezTo>
                        <a:lnTo>
                          <a:pt x="5278" y="1812"/>
                        </a:lnTo>
                        <a:cubicBezTo>
                          <a:pt x="5278" y="1812"/>
                          <a:pt x="5278" y="1715"/>
                          <a:pt x="5296" y="1466"/>
                        </a:cubicBezTo>
                        <a:cubicBezTo>
                          <a:pt x="5296" y="1235"/>
                          <a:pt x="5259" y="1156"/>
                          <a:pt x="5259" y="1156"/>
                        </a:cubicBezTo>
                        <a:cubicBezTo>
                          <a:pt x="5259" y="1156"/>
                          <a:pt x="5232" y="1216"/>
                          <a:pt x="5095" y="1216"/>
                        </a:cubicBezTo>
                        <a:cubicBezTo>
                          <a:pt x="5027" y="1216"/>
                          <a:pt x="4931" y="1201"/>
                          <a:pt x="4797" y="1156"/>
                        </a:cubicBezTo>
                        <a:cubicBezTo>
                          <a:pt x="4390" y="1004"/>
                          <a:pt x="4372" y="773"/>
                          <a:pt x="4372" y="773"/>
                        </a:cubicBezTo>
                        <a:cubicBezTo>
                          <a:pt x="4372" y="773"/>
                          <a:pt x="4034" y="883"/>
                          <a:pt x="3616" y="883"/>
                        </a:cubicBezTo>
                        <a:cubicBezTo>
                          <a:pt x="3108" y="883"/>
                          <a:pt x="2482" y="720"/>
                          <a:pt x="2196" y="1"/>
                        </a:cubicBezTo>
                        <a:close/>
                      </a:path>
                    </a:pathLst>
                  </a:custGeom>
                  <a:solidFill>
                    <a:srgbClr val="9669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47"/>
                  <p:cNvSpPr/>
                  <p:nvPr/>
                </p:nvSpPr>
                <p:spPr>
                  <a:xfrm>
                    <a:off x="5925381" y="982945"/>
                    <a:ext cx="1063274" cy="857389"/>
                  </a:xfrm>
                  <a:custGeom>
                    <a:avLst/>
                    <a:gdLst/>
                    <a:ahLst/>
                    <a:cxnLst/>
                    <a:rect l="l" t="t" r="r" b="b"/>
                    <a:pathLst>
                      <a:path w="6641" h="5355" extrusionOk="0">
                        <a:moveTo>
                          <a:pt x="2232" y="116"/>
                        </a:moveTo>
                        <a:cubicBezTo>
                          <a:pt x="2500" y="749"/>
                          <a:pt x="3041" y="943"/>
                          <a:pt x="3521" y="980"/>
                        </a:cubicBezTo>
                        <a:cubicBezTo>
                          <a:pt x="3555" y="981"/>
                          <a:pt x="3589" y="982"/>
                          <a:pt x="3622" y="982"/>
                        </a:cubicBezTo>
                        <a:cubicBezTo>
                          <a:pt x="4035" y="982"/>
                          <a:pt x="4351" y="882"/>
                          <a:pt x="4390" y="865"/>
                        </a:cubicBezTo>
                        <a:cubicBezTo>
                          <a:pt x="4408" y="906"/>
                          <a:pt x="4408" y="925"/>
                          <a:pt x="4445" y="980"/>
                        </a:cubicBezTo>
                        <a:cubicBezTo>
                          <a:pt x="4505" y="1077"/>
                          <a:pt x="4639" y="1174"/>
                          <a:pt x="4834" y="1253"/>
                        </a:cubicBezTo>
                        <a:cubicBezTo>
                          <a:pt x="4972" y="1302"/>
                          <a:pt x="5070" y="1318"/>
                          <a:pt x="5143" y="1318"/>
                        </a:cubicBezTo>
                        <a:cubicBezTo>
                          <a:pt x="5179" y="1318"/>
                          <a:pt x="5209" y="1314"/>
                          <a:pt x="5235" y="1308"/>
                        </a:cubicBezTo>
                        <a:cubicBezTo>
                          <a:pt x="5254" y="1308"/>
                          <a:pt x="5272" y="1308"/>
                          <a:pt x="5272" y="1290"/>
                        </a:cubicBezTo>
                        <a:cubicBezTo>
                          <a:pt x="5296" y="1327"/>
                          <a:pt x="5296" y="1405"/>
                          <a:pt x="5296" y="1521"/>
                        </a:cubicBezTo>
                        <a:cubicBezTo>
                          <a:pt x="5296" y="1770"/>
                          <a:pt x="5272" y="1867"/>
                          <a:pt x="5272" y="1867"/>
                        </a:cubicBezTo>
                        <a:lnTo>
                          <a:pt x="5254" y="1983"/>
                        </a:lnTo>
                        <a:lnTo>
                          <a:pt x="5642" y="1692"/>
                        </a:lnTo>
                        <a:cubicBezTo>
                          <a:pt x="5735" y="1618"/>
                          <a:pt x="5850" y="1576"/>
                          <a:pt x="5966" y="1576"/>
                        </a:cubicBezTo>
                        <a:cubicBezTo>
                          <a:pt x="6294" y="1576"/>
                          <a:pt x="6543" y="1849"/>
                          <a:pt x="6543" y="2154"/>
                        </a:cubicBezTo>
                        <a:cubicBezTo>
                          <a:pt x="6543" y="2463"/>
                          <a:pt x="6294" y="2731"/>
                          <a:pt x="5966" y="2731"/>
                        </a:cubicBezTo>
                        <a:cubicBezTo>
                          <a:pt x="5892" y="2731"/>
                          <a:pt x="5795" y="2713"/>
                          <a:pt x="5716" y="2657"/>
                        </a:cubicBezTo>
                        <a:lnTo>
                          <a:pt x="5619" y="2616"/>
                        </a:lnTo>
                        <a:lnTo>
                          <a:pt x="5642" y="2713"/>
                        </a:lnTo>
                        <a:cubicBezTo>
                          <a:pt x="5661" y="2828"/>
                          <a:pt x="5679" y="3216"/>
                          <a:pt x="5642" y="3618"/>
                        </a:cubicBezTo>
                        <a:cubicBezTo>
                          <a:pt x="5582" y="4025"/>
                          <a:pt x="5430" y="4464"/>
                          <a:pt x="5083" y="4737"/>
                        </a:cubicBezTo>
                        <a:cubicBezTo>
                          <a:pt x="4414" y="5215"/>
                          <a:pt x="3652" y="5256"/>
                          <a:pt x="3410" y="5256"/>
                        </a:cubicBezTo>
                        <a:cubicBezTo>
                          <a:pt x="3360" y="5256"/>
                          <a:pt x="3332" y="5254"/>
                          <a:pt x="3332" y="5254"/>
                        </a:cubicBezTo>
                        <a:cubicBezTo>
                          <a:pt x="3332" y="5254"/>
                          <a:pt x="3303" y="5256"/>
                          <a:pt x="3252" y="5256"/>
                        </a:cubicBezTo>
                        <a:cubicBezTo>
                          <a:pt x="3004" y="5256"/>
                          <a:pt x="2230" y="5215"/>
                          <a:pt x="1576" y="4737"/>
                        </a:cubicBezTo>
                        <a:cubicBezTo>
                          <a:pt x="1229" y="4464"/>
                          <a:pt x="1077" y="4025"/>
                          <a:pt x="1022" y="3618"/>
                        </a:cubicBezTo>
                        <a:cubicBezTo>
                          <a:pt x="961" y="3216"/>
                          <a:pt x="998" y="2828"/>
                          <a:pt x="998" y="2713"/>
                        </a:cubicBezTo>
                        <a:lnTo>
                          <a:pt x="1022" y="2616"/>
                        </a:lnTo>
                        <a:lnTo>
                          <a:pt x="943" y="2657"/>
                        </a:lnTo>
                        <a:cubicBezTo>
                          <a:pt x="846" y="2713"/>
                          <a:pt x="767" y="2731"/>
                          <a:pt x="675" y="2731"/>
                        </a:cubicBezTo>
                        <a:cubicBezTo>
                          <a:pt x="347" y="2731"/>
                          <a:pt x="97" y="2463"/>
                          <a:pt x="97" y="2154"/>
                        </a:cubicBezTo>
                        <a:cubicBezTo>
                          <a:pt x="97" y="1849"/>
                          <a:pt x="347" y="1576"/>
                          <a:pt x="675" y="1576"/>
                        </a:cubicBezTo>
                        <a:cubicBezTo>
                          <a:pt x="791" y="1576"/>
                          <a:pt x="925" y="1618"/>
                          <a:pt x="1022" y="1692"/>
                        </a:cubicBezTo>
                        <a:lnTo>
                          <a:pt x="1077" y="1752"/>
                        </a:lnTo>
                        <a:lnTo>
                          <a:pt x="1095" y="1673"/>
                        </a:lnTo>
                        <a:cubicBezTo>
                          <a:pt x="1174" y="1308"/>
                          <a:pt x="1290" y="980"/>
                          <a:pt x="1424" y="712"/>
                        </a:cubicBezTo>
                        <a:cubicBezTo>
                          <a:pt x="1576" y="444"/>
                          <a:pt x="1752" y="250"/>
                          <a:pt x="1964" y="171"/>
                        </a:cubicBezTo>
                        <a:cubicBezTo>
                          <a:pt x="2038" y="153"/>
                          <a:pt x="2135" y="135"/>
                          <a:pt x="2232" y="116"/>
                        </a:cubicBezTo>
                        <a:close/>
                        <a:moveTo>
                          <a:pt x="2251" y="1"/>
                        </a:moveTo>
                        <a:cubicBezTo>
                          <a:pt x="2135" y="19"/>
                          <a:pt x="2020" y="37"/>
                          <a:pt x="1923" y="74"/>
                        </a:cubicBezTo>
                        <a:cubicBezTo>
                          <a:pt x="1692" y="171"/>
                          <a:pt x="1502" y="384"/>
                          <a:pt x="1345" y="652"/>
                        </a:cubicBezTo>
                        <a:cubicBezTo>
                          <a:pt x="1192" y="925"/>
                          <a:pt x="1095" y="1253"/>
                          <a:pt x="1022" y="1599"/>
                        </a:cubicBezTo>
                        <a:cubicBezTo>
                          <a:pt x="906" y="1539"/>
                          <a:pt x="791" y="1484"/>
                          <a:pt x="675" y="1484"/>
                        </a:cubicBezTo>
                        <a:cubicBezTo>
                          <a:pt x="305" y="1484"/>
                          <a:pt x="0" y="1789"/>
                          <a:pt x="0" y="2154"/>
                        </a:cubicBezTo>
                        <a:cubicBezTo>
                          <a:pt x="0" y="2523"/>
                          <a:pt x="305" y="2828"/>
                          <a:pt x="675" y="2828"/>
                        </a:cubicBezTo>
                        <a:cubicBezTo>
                          <a:pt x="749" y="2828"/>
                          <a:pt x="827" y="2791"/>
                          <a:pt x="906" y="2773"/>
                        </a:cubicBezTo>
                        <a:lnTo>
                          <a:pt x="906" y="2773"/>
                        </a:lnTo>
                        <a:cubicBezTo>
                          <a:pt x="883" y="2925"/>
                          <a:pt x="864" y="3235"/>
                          <a:pt x="925" y="3637"/>
                        </a:cubicBezTo>
                        <a:cubicBezTo>
                          <a:pt x="980" y="4062"/>
                          <a:pt x="1137" y="4524"/>
                          <a:pt x="1521" y="4811"/>
                        </a:cubicBezTo>
                        <a:cubicBezTo>
                          <a:pt x="2166" y="5304"/>
                          <a:pt x="2919" y="5354"/>
                          <a:pt x="3210" y="5354"/>
                        </a:cubicBezTo>
                        <a:cubicBezTo>
                          <a:pt x="3283" y="5354"/>
                          <a:pt x="3327" y="5351"/>
                          <a:pt x="3332" y="5351"/>
                        </a:cubicBezTo>
                        <a:cubicBezTo>
                          <a:pt x="3332" y="5351"/>
                          <a:pt x="3372" y="5354"/>
                          <a:pt x="3443" y="5354"/>
                        </a:cubicBezTo>
                        <a:cubicBezTo>
                          <a:pt x="3722" y="5354"/>
                          <a:pt x="4479" y="5304"/>
                          <a:pt x="5138" y="4811"/>
                        </a:cubicBezTo>
                        <a:cubicBezTo>
                          <a:pt x="5503" y="4524"/>
                          <a:pt x="5679" y="4062"/>
                          <a:pt x="5735" y="3637"/>
                        </a:cubicBezTo>
                        <a:cubicBezTo>
                          <a:pt x="5795" y="3235"/>
                          <a:pt x="5758" y="2925"/>
                          <a:pt x="5735" y="2773"/>
                        </a:cubicBezTo>
                        <a:lnTo>
                          <a:pt x="5735" y="2773"/>
                        </a:lnTo>
                        <a:cubicBezTo>
                          <a:pt x="5813" y="2791"/>
                          <a:pt x="5892" y="2828"/>
                          <a:pt x="5966" y="2828"/>
                        </a:cubicBezTo>
                        <a:cubicBezTo>
                          <a:pt x="6354" y="2828"/>
                          <a:pt x="6640" y="2523"/>
                          <a:pt x="6640" y="2154"/>
                        </a:cubicBezTo>
                        <a:cubicBezTo>
                          <a:pt x="6640" y="1789"/>
                          <a:pt x="6354" y="1484"/>
                          <a:pt x="5966" y="1484"/>
                        </a:cubicBezTo>
                        <a:cubicBezTo>
                          <a:pt x="5832" y="1484"/>
                          <a:pt x="5679" y="1539"/>
                          <a:pt x="5564" y="1618"/>
                        </a:cubicBezTo>
                        <a:lnTo>
                          <a:pt x="5388" y="1770"/>
                        </a:lnTo>
                        <a:lnTo>
                          <a:pt x="5388" y="1521"/>
                        </a:lnTo>
                        <a:cubicBezTo>
                          <a:pt x="5411" y="1405"/>
                          <a:pt x="5388" y="1327"/>
                          <a:pt x="5369" y="1271"/>
                        </a:cubicBezTo>
                        <a:cubicBezTo>
                          <a:pt x="5369" y="1253"/>
                          <a:pt x="5369" y="1230"/>
                          <a:pt x="5351" y="1211"/>
                        </a:cubicBezTo>
                        <a:lnTo>
                          <a:pt x="5351" y="1193"/>
                        </a:lnTo>
                        <a:lnTo>
                          <a:pt x="5296" y="1114"/>
                        </a:lnTo>
                        <a:lnTo>
                          <a:pt x="5254" y="1193"/>
                        </a:lnTo>
                        <a:cubicBezTo>
                          <a:pt x="5254" y="1211"/>
                          <a:pt x="5235" y="1211"/>
                          <a:pt x="5217" y="1211"/>
                        </a:cubicBezTo>
                        <a:cubicBezTo>
                          <a:pt x="5205" y="1217"/>
                          <a:pt x="5184" y="1221"/>
                          <a:pt x="5154" y="1221"/>
                        </a:cubicBezTo>
                        <a:cubicBezTo>
                          <a:pt x="5094" y="1221"/>
                          <a:pt x="5000" y="1205"/>
                          <a:pt x="4870" y="1156"/>
                        </a:cubicBezTo>
                        <a:cubicBezTo>
                          <a:pt x="4676" y="1096"/>
                          <a:pt x="4579" y="999"/>
                          <a:pt x="4524" y="925"/>
                        </a:cubicBezTo>
                        <a:cubicBezTo>
                          <a:pt x="4487" y="865"/>
                          <a:pt x="4464" y="809"/>
                          <a:pt x="4464" y="809"/>
                        </a:cubicBezTo>
                        <a:lnTo>
                          <a:pt x="4464" y="749"/>
                        </a:lnTo>
                        <a:lnTo>
                          <a:pt x="4408" y="768"/>
                        </a:lnTo>
                        <a:cubicBezTo>
                          <a:pt x="4408" y="768"/>
                          <a:pt x="4062" y="886"/>
                          <a:pt x="3645" y="886"/>
                        </a:cubicBezTo>
                        <a:cubicBezTo>
                          <a:pt x="3611" y="886"/>
                          <a:pt x="3575" y="885"/>
                          <a:pt x="3540" y="883"/>
                        </a:cubicBezTo>
                        <a:cubicBezTo>
                          <a:pt x="3059" y="846"/>
                          <a:pt x="2542" y="675"/>
                          <a:pt x="2292" y="37"/>
                        </a:cubicBezTo>
                        <a:lnTo>
                          <a:pt x="229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47"/>
                  <p:cNvSpPr/>
                  <p:nvPr/>
                </p:nvSpPr>
                <p:spPr>
                  <a:xfrm>
                    <a:off x="6196125" y="1294357"/>
                    <a:ext cx="105191" cy="104552"/>
                  </a:xfrm>
                  <a:custGeom>
                    <a:avLst/>
                    <a:gdLst/>
                    <a:ahLst/>
                    <a:cxnLst/>
                    <a:rect l="l" t="t" r="r" b="b"/>
                    <a:pathLst>
                      <a:path w="657" h="653" extrusionOk="0">
                        <a:moveTo>
                          <a:pt x="389" y="1"/>
                        </a:moveTo>
                        <a:cubicBezTo>
                          <a:pt x="255" y="1"/>
                          <a:pt x="195" y="75"/>
                          <a:pt x="139" y="93"/>
                        </a:cubicBezTo>
                        <a:cubicBezTo>
                          <a:pt x="113" y="107"/>
                          <a:pt x="89" y="112"/>
                          <a:pt x="68" y="112"/>
                        </a:cubicBezTo>
                        <a:cubicBezTo>
                          <a:pt x="27" y="112"/>
                          <a:pt x="1" y="93"/>
                          <a:pt x="1" y="93"/>
                        </a:cubicBezTo>
                        <a:lnTo>
                          <a:pt x="1" y="93"/>
                        </a:lnTo>
                        <a:cubicBezTo>
                          <a:pt x="1" y="93"/>
                          <a:pt x="24" y="190"/>
                          <a:pt x="116" y="209"/>
                        </a:cubicBezTo>
                        <a:cubicBezTo>
                          <a:pt x="131" y="212"/>
                          <a:pt x="144" y="214"/>
                          <a:pt x="155" y="214"/>
                        </a:cubicBezTo>
                        <a:cubicBezTo>
                          <a:pt x="215" y="214"/>
                          <a:pt x="228" y="169"/>
                          <a:pt x="310" y="153"/>
                        </a:cubicBezTo>
                        <a:lnTo>
                          <a:pt x="310" y="153"/>
                        </a:lnTo>
                        <a:cubicBezTo>
                          <a:pt x="292" y="209"/>
                          <a:pt x="292" y="269"/>
                          <a:pt x="292" y="324"/>
                        </a:cubicBezTo>
                        <a:cubicBezTo>
                          <a:pt x="292" y="518"/>
                          <a:pt x="370" y="652"/>
                          <a:pt x="486" y="652"/>
                        </a:cubicBezTo>
                        <a:cubicBezTo>
                          <a:pt x="578" y="652"/>
                          <a:pt x="657" y="518"/>
                          <a:pt x="657" y="324"/>
                        </a:cubicBezTo>
                        <a:cubicBezTo>
                          <a:pt x="657" y="153"/>
                          <a:pt x="578" y="1"/>
                          <a:pt x="48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47"/>
                  <p:cNvSpPr/>
                  <p:nvPr/>
                </p:nvSpPr>
                <p:spPr>
                  <a:xfrm>
                    <a:off x="6588230" y="1294357"/>
                    <a:ext cx="104390" cy="104552"/>
                  </a:xfrm>
                  <a:custGeom>
                    <a:avLst/>
                    <a:gdLst/>
                    <a:ahLst/>
                    <a:cxnLst/>
                    <a:rect l="l" t="t" r="r" b="b"/>
                    <a:pathLst>
                      <a:path w="652" h="653" extrusionOk="0">
                        <a:moveTo>
                          <a:pt x="171" y="1"/>
                        </a:moveTo>
                        <a:cubicBezTo>
                          <a:pt x="74" y="1"/>
                          <a:pt x="0" y="153"/>
                          <a:pt x="0" y="324"/>
                        </a:cubicBezTo>
                        <a:cubicBezTo>
                          <a:pt x="0" y="518"/>
                          <a:pt x="74" y="652"/>
                          <a:pt x="171" y="652"/>
                        </a:cubicBezTo>
                        <a:cubicBezTo>
                          <a:pt x="287" y="652"/>
                          <a:pt x="365" y="518"/>
                          <a:pt x="365" y="324"/>
                        </a:cubicBezTo>
                        <a:cubicBezTo>
                          <a:pt x="365" y="269"/>
                          <a:pt x="365" y="209"/>
                          <a:pt x="347" y="153"/>
                        </a:cubicBezTo>
                        <a:lnTo>
                          <a:pt x="347" y="153"/>
                        </a:lnTo>
                        <a:cubicBezTo>
                          <a:pt x="425" y="169"/>
                          <a:pt x="437" y="214"/>
                          <a:pt x="497" y="214"/>
                        </a:cubicBezTo>
                        <a:cubicBezTo>
                          <a:pt x="508" y="214"/>
                          <a:pt x="521" y="212"/>
                          <a:pt x="536" y="209"/>
                        </a:cubicBezTo>
                        <a:cubicBezTo>
                          <a:pt x="633" y="190"/>
                          <a:pt x="652" y="93"/>
                          <a:pt x="652" y="93"/>
                        </a:cubicBezTo>
                        <a:lnTo>
                          <a:pt x="652" y="93"/>
                        </a:lnTo>
                        <a:cubicBezTo>
                          <a:pt x="652" y="93"/>
                          <a:pt x="627" y="112"/>
                          <a:pt x="588" y="112"/>
                        </a:cubicBezTo>
                        <a:cubicBezTo>
                          <a:pt x="568" y="112"/>
                          <a:pt x="544" y="107"/>
                          <a:pt x="518" y="93"/>
                        </a:cubicBezTo>
                        <a:cubicBezTo>
                          <a:pt x="462" y="75"/>
                          <a:pt x="402" y="1"/>
                          <a:pt x="268"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47"/>
                  <p:cNvSpPr/>
                  <p:nvPr/>
                </p:nvSpPr>
                <p:spPr>
                  <a:xfrm>
                    <a:off x="6387774" y="1326538"/>
                    <a:ext cx="64523" cy="120883"/>
                  </a:xfrm>
                  <a:custGeom>
                    <a:avLst/>
                    <a:gdLst/>
                    <a:ahLst/>
                    <a:cxnLst/>
                    <a:rect l="l" t="t" r="r" b="b"/>
                    <a:pathLst>
                      <a:path w="403" h="755" extrusionOk="0">
                        <a:moveTo>
                          <a:pt x="308" y="1"/>
                        </a:moveTo>
                        <a:cubicBezTo>
                          <a:pt x="288" y="1"/>
                          <a:pt x="268" y="19"/>
                          <a:pt x="268" y="49"/>
                        </a:cubicBezTo>
                        <a:lnTo>
                          <a:pt x="231" y="280"/>
                        </a:lnTo>
                        <a:cubicBezTo>
                          <a:pt x="213" y="280"/>
                          <a:pt x="190" y="280"/>
                          <a:pt x="134" y="317"/>
                        </a:cubicBezTo>
                        <a:cubicBezTo>
                          <a:pt x="97" y="336"/>
                          <a:pt x="56" y="354"/>
                          <a:pt x="37" y="396"/>
                        </a:cubicBezTo>
                        <a:cubicBezTo>
                          <a:pt x="0" y="433"/>
                          <a:pt x="0" y="493"/>
                          <a:pt x="0" y="548"/>
                        </a:cubicBezTo>
                        <a:cubicBezTo>
                          <a:pt x="19" y="664"/>
                          <a:pt x="74" y="724"/>
                          <a:pt x="153" y="742"/>
                        </a:cubicBezTo>
                        <a:cubicBezTo>
                          <a:pt x="185" y="750"/>
                          <a:pt x="217" y="755"/>
                          <a:pt x="247" y="755"/>
                        </a:cubicBezTo>
                        <a:cubicBezTo>
                          <a:pt x="290" y="755"/>
                          <a:pt x="330" y="746"/>
                          <a:pt x="365" y="724"/>
                        </a:cubicBezTo>
                        <a:cubicBezTo>
                          <a:pt x="384" y="701"/>
                          <a:pt x="402" y="682"/>
                          <a:pt x="384" y="664"/>
                        </a:cubicBezTo>
                        <a:cubicBezTo>
                          <a:pt x="365" y="627"/>
                          <a:pt x="347" y="627"/>
                          <a:pt x="328" y="627"/>
                        </a:cubicBezTo>
                        <a:cubicBezTo>
                          <a:pt x="299" y="640"/>
                          <a:pt x="263" y="653"/>
                          <a:pt x="229" y="653"/>
                        </a:cubicBezTo>
                        <a:cubicBezTo>
                          <a:pt x="215" y="653"/>
                          <a:pt x="202" y="651"/>
                          <a:pt x="190" y="645"/>
                        </a:cubicBezTo>
                        <a:cubicBezTo>
                          <a:pt x="134" y="645"/>
                          <a:pt x="116" y="608"/>
                          <a:pt x="97" y="530"/>
                        </a:cubicBezTo>
                        <a:cubicBezTo>
                          <a:pt x="97" y="511"/>
                          <a:pt x="97" y="470"/>
                          <a:pt x="116" y="451"/>
                        </a:cubicBezTo>
                        <a:cubicBezTo>
                          <a:pt x="134" y="433"/>
                          <a:pt x="153" y="414"/>
                          <a:pt x="171" y="396"/>
                        </a:cubicBezTo>
                        <a:lnTo>
                          <a:pt x="287" y="354"/>
                        </a:lnTo>
                        <a:lnTo>
                          <a:pt x="328" y="354"/>
                        </a:lnTo>
                        <a:lnTo>
                          <a:pt x="365" y="68"/>
                        </a:lnTo>
                        <a:cubicBezTo>
                          <a:pt x="365" y="31"/>
                          <a:pt x="347" y="8"/>
                          <a:pt x="328" y="8"/>
                        </a:cubicBezTo>
                        <a:cubicBezTo>
                          <a:pt x="322" y="3"/>
                          <a:pt x="315" y="1"/>
                          <a:pt x="30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47"/>
                  <p:cNvSpPr/>
                  <p:nvPr/>
                </p:nvSpPr>
                <p:spPr>
                  <a:xfrm>
                    <a:off x="6193243" y="1204856"/>
                    <a:ext cx="126645" cy="77173"/>
                  </a:xfrm>
                  <a:custGeom>
                    <a:avLst/>
                    <a:gdLst/>
                    <a:ahLst/>
                    <a:cxnLst/>
                    <a:rect l="l" t="t" r="r" b="b"/>
                    <a:pathLst>
                      <a:path w="791" h="482" extrusionOk="0">
                        <a:moveTo>
                          <a:pt x="347" y="1"/>
                        </a:moveTo>
                        <a:cubicBezTo>
                          <a:pt x="176" y="1"/>
                          <a:pt x="60" y="135"/>
                          <a:pt x="42" y="190"/>
                        </a:cubicBezTo>
                        <a:cubicBezTo>
                          <a:pt x="42" y="269"/>
                          <a:pt x="0" y="384"/>
                          <a:pt x="42" y="444"/>
                        </a:cubicBezTo>
                        <a:cubicBezTo>
                          <a:pt x="51" y="472"/>
                          <a:pt x="65" y="481"/>
                          <a:pt x="79" y="481"/>
                        </a:cubicBezTo>
                        <a:cubicBezTo>
                          <a:pt x="92" y="481"/>
                          <a:pt x="106" y="472"/>
                          <a:pt x="116" y="463"/>
                        </a:cubicBezTo>
                        <a:cubicBezTo>
                          <a:pt x="116" y="463"/>
                          <a:pt x="200" y="345"/>
                          <a:pt x="355" y="345"/>
                        </a:cubicBezTo>
                        <a:cubicBezTo>
                          <a:pt x="366" y="345"/>
                          <a:pt x="377" y="346"/>
                          <a:pt x="388" y="347"/>
                        </a:cubicBezTo>
                        <a:cubicBezTo>
                          <a:pt x="557" y="347"/>
                          <a:pt x="667" y="406"/>
                          <a:pt x="718" y="406"/>
                        </a:cubicBezTo>
                        <a:cubicBezTo>
                          <a:pt x="725" y="406"/>
                          <a:pt x="730" y="405"/>
                          <a:pt x="735" y="403"/>
                        </a:cubicBezTo>
                        <a:cubicBezTo>
                          <a:pt x="790" y="384"/>
                          <a:pt x="790" y="116"/>
                          <a:pt x="753" y="56"/>
                        </a:cubicBezTo>
                        <a:cubicBezTo>
                          <a:pt x="712" y="19"/>
                          <a:pt x="504" y="1"/>
                          <a:pt x="347"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47"/>
                  <p:cNvSpPr/>
                  <p:nvPr/>
                </p:nvSpPr>
                <p:spPr>
                  <a:xfrm>
                    <a:off x="6560051" y="1191567"/>
                    <a:ext cx="135611" cy="73490"/>
                  </a:xfrm>
                  <a:custGeom>
                    <a:avLst/>
                    <a:gdLst/>
                    <a:ahLst/>
                    <a:cxnLst/>
                    <a:rect l="l" t="t" r="r" b="b"/>
                    <a:pathLst>
                      <a:path w="847" h="459" extrusionOk="0">
                        <a:moveTo>
                          <a:pt x="446" y="1"/>
                        </a:moveTo>
                        <a:cubicBezTo>
                          <a:pt x="260" y="1"/>
                          <a:pt x="132" y="42"/>
                          <a:pt x="19" y="139"/>
                        </a:cubicBezTo>
                        <a:cubicBezTo>
                          <a:pt x="19" y="139"/>
                          <a:pt x="1" y="158"/>
                          <a:pt x="19" y="218"/>
                        </a:cubicBezTo>
                        <a:cubicBezTo>
                          <a:pt x="19" y="273"/>
                          <a:pt x="79" y="412"/>
                          <a:pt x="135" y="449"/>
                        </a:cubicBezTo>
                        <a:cubicBezTo>
                          <a:pt x="146" y="456"/>
                          <a:pt x="156" y="459"/>
                          <a:pt x="166" y="459"/>
                        </a:cubicBezTo>
                        <a:cubicBezTo>
                          <a:pt x="207" y="459"/>
                          <a:pt x="242" y="404"/>
                          <a:pt x="366" y="370"/>
                        </a:cubicBezTo>
                        <a:cubicBezTo>
                          <a:pt x="390" y="367"/>
                          <a:pt x="414" y="365"/>
                          <a:pt x="437" y="365"/>
                        </a:cubicBezTo>
                        <a:cubicBezTo>
                          <a:pt x="540" y="365"/>
                          <a:pt x="626" y="396"/>
                          <a:pt x="675" y="430"/>
                        </a:cubicBezTo>
                        <a:cubicBezTo>
                          <a:pt x="703" y="439"/>
                          <a:pt x="741" y="449"/>
                          <a:pt x="772" y="449"/>
                        </a:cubicBezTo>
                        <a:cubicBezTo>
                          <a:pt x="804" y="449"/>
                          <a:pt x="828" y="439"/>
                          <a:pt x="828" y="412"/>
                        </a:cubicBezTo>
                        <a:cubicBezTo>
                          <a:pt x="828" y="370"/>
                          <a:pt x="846" y="236"/>
                          <a:pt x="846" y="181"/>
                        </a:cubicBezTo>
                        <a:cubicBezTo>
                          <a:pt x="846" y="102"/>
                          <a:pt x="791" y="42"/>
                          <a:pt x="560" y="5"/>
                        </a:cubicBezTo>
                        <a:cubicBezTo>
                          <a:pt x="520" y="2"/>
                          <a:pt x="482" y="1"/>
                          <a:pt x="446" y="1"/>
                        </a:cubicBezTo>
                        <a:close/>
                      </a:path>
                    </a:pathLst>
                  </a:custGeom>
                  <a:solidFill>
                    <a:srgbClr val="301C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47"/>
                  <p:cNvSpPr/>
                  <p:nvPr/>
                </p:nvSpPr>
                <p:spPr>
                  <a:xfrm>
                    <a:off x="6292350" y="1503779"/>
                    <a:ext cx="283390" cy="175801"/>
                  </a:xfrm>
                  <a:custGeom>
                    <a:avLst/>
                    <a:gdLst/>
                    <a:ahLst/>
                    <a:cxnLst/>
                    <a:rect l="l" t="t" r="r" b="b"/>
                    <a:pathLst>
                      <a:path w="1770" h="1098" extrusionOk="0">
                        <a:moveTo>
                          <a:pt x="1460" y="0"/>
                        </a:moveTo>
                        <a:cubicBezTo>
                          <a:pt x="1308" y="19"/>
                          <a:pt x="1211" y="79"/>
                          <a:pt x="961" y="97"/>
                        </a:cubicBezTo>
                        <a:cubicBezTo>
                          <a:pt x="918" y="103"/>
                          <a:pt x="872" y="106"/>
                          <a:pt x="825" y="106"/>
                        </a:cubicBezTo>
                        <a:cubicBezTo>
                          <a:pt x="576" y="106"/>
                          <a:pt x="287" y="37"/>
                          <a:pt x="190" y="37"/>
                        </a:cubicBezTo>
                        <a:cubicBezTo>
                          <a:pt x="168" y="29"/>
                          <a:pt x="148" y="25"/>
                          <a:pt x="131" y="25"/>
                        </a:cubicBezTo>
                        <a:cubicBezTo>
                          <a:pt x="70" y="25"/>
                          <a:pt x="33" y="69"/>
                          <a:pt x="19" y="116"/>
                        </a:cubicBezTo>
                        <a:cubicBezTo>
                          <a:pt x="0" y="194"/>
                          <a:pt x="19" y="328"/>
                          <a:pt x="74" y="559"/>
                        </a:cubicBezTo>
                        <a:cubicBezTo>
                          <a:pt x="116" y="791"/>
                          <a:pt x="208" y="906"/>
                          <a:pt x="384" y="980"/>
                        </a:cubicBezTo>
                        <a:cubicBezTo>
                          <a:pt x="482" y="1043"/>
                          <a:pt x="679" y="1098"/>
                          <a:pt x="904" y="1098"/>
                        </a:cubicBezTo>
                        <a:cubicBezTo>
                          <a:pt x="1028" y="1098"/>
                          <a:pt x="1160" y="1081"/>
                          <a:pt x="1289" y="1040"/>
                        </a:cubicBezTo>
                        <a:cubicBezTo>
                          <a:pt x="1654" y="925"/>
                          <a:pt x="1770" y="499"/>
                          <a:pt x="1751" y="310"/>
                        </a:cubicBezTo>
                        <a:cubicBezTo>
                          <a:pt x="1751" y="134"/>
                          <a:pt x="1617" y="0"/>
                          <a:pt x="1460" y="0"/>
                        </a:cubicBezTo>
                        <a:close/>
                      </a:path>
                    </a:pathLst>
                  </a:custGeom>
                  <a:solidFill>
                    <a:srgbClr val="DA7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47"/>
                  <p:cNvSpPr/>
                  <p:nvPr/>
                </p:nvSpPr>
                <p:spPr>
                  <a:xfrm>
                    <a:off x="6285625" y="1496894"/>
                    <a:ext cx="296039" cy="189730"/>
                  </a:xfrm>
                  <a:custGeom>
                    <a:avLst/>
                    <a:gdLst/>
                    <a:ahLst/>
                    <a:cxnLst/>
                    <a:rect l="l" t="t" r="r" b="b"/>
                    <a:pathLst>
                      <a:path w="1849" h="1185" extrusionOk="0">
                        <a:moveTo>
                          <a:pt x="1502" y="99"/>
                        </a:moveTo>
                        <a:cubicBezTo>
                          <a:pt x="1581" y="99"/>
                          <a:pt x="1618" y="122"/>
                          <a:pt x="1678" y="159"/>
                        </a:cubicBezTo>
                        <a:cubicBezTo>
                          <a:pt x="1715" y="214"/>
                          <a:pt x="1733" y="293"/>
                          <a:pt x="1752" y="371"/>
                        </a:cubicBezTo>
                        <a:cubicBezTo>
                          <a:pt x="1752" y="445"/>
                          <a:pt x="1733" y="584"/>
                          <a:pt x="1659" y="718"/>
                        </a:cubicBezTo>
                        <a:cubicBezTo>
                          <a:pt x="1599" y="852"/>
                          <a:pt x="1484" y="986"/>
                          <a:pt x="1313" y="1023"/>
                        </a:cubicBezTo>
                        <a:cubicBezTo>
                          <a:pt x="1184" y="1066"/>
                          <a:pt x="1049" y="1083"/>
                          <a:pt x="923" y="1083"/>
                        </a:cubicBezTo>
                        <a:cubicBezTo>
                          <a:pt x="712" y="1083"/>
                          <a:pt x="528" y="1035"/>
                          <a:pt x="444" y="986"/>
                        </a:cubicBezTo>
                        <a:cubicBezTo>
                          <a:pt x="273" y="907"/>
                          <a:pt x="213" y="815"/>
                          <a:pt x="158" y="584"/>
                        </a:cubicBezTo>
                        <a:cubicBezTo>
                          <a:pt x="116" y="371"/>
                          <a:pt x="98" y="214"/>
                          <a:pt x="116" y="177"/>
                        </a:cubicBezTo>
                        <a:cubicBezTo>
                          <a:pt x="116" y="159"/>
                          <a:pt x="135" y="140"/>
                          <a:pt x="158" y="122"/>
                        </a:cubicBezTo>
                        <a:cubicBezTo>
                          <a:pt x="158" y="122"/>
                          <a:pt x="166" y="112"/>
                          <a:pt x="182" y="112"/>
                        </a:cubicBezTo>
                        <a:cubicBezTo>
                          <a:pt x="191" y="112"/>
                          <a:pt x="201" y="114"/>
                          <a:pt x="213" y="122"/>
                        </a:cubicBezTo>
                        <a:lnTo>
                          <a:pt x="232" y="122"/>
                        </a:lnTo>
                        <a:cubicBezTo>
                          <a:pt x="273" y="122"/>
                          <a:pt x="407" y="159"/>
                          <a:pt x="560" y="177"/>
                        </a:cubicBezTo>
                        <a:cubicBezTo>
                          <a:pt x="654" y="190"/>
                          <a:pt x="770" y="204"/>
                          <a:pt x="877" y="204"/>
                        </a:cubicBezTo>
                        <a:cubicBezTo>
                          <a:pt x="921" y="204"/>
                          <a:pt x="964" y="201"/>
                          <a:pt x="1003" y="196"/>
                        </a:cubicBezTo>
                        <a:cubicBezTo>
                          <a:pt x="1271" y="159"/>
                          <a:pt x="1368" y="99"/>
                          <a:pt x="1502" y="99"/>
                        </a:cubicBezTo>
                        <a:close/>
                        <a:moveTo>
                          <a:pt x="1555" y="0"/>
                        </a:moveTo>
                        <a:cubicBezTo>
                          <a:pt x="1538" y="0"/>
                          <a:pt x="1520" y="2"/>
                          <a:pt x="1502" y="6"/>
                        </a:cubicBezTo>
                        <a:cubicBezTo>
                          <a:pt x="1331" y="6"/>
                          <a:pt x="1234" y="62"/>
                          <a:pt x="985" y="99"/>
                        </a:cubicBezTo>
                        <a:cubicBezTo>
                          <a:pt x="869" y="99"/>
                          <a:pt x="712" y="99"/>
                          <a:pt x="560" y="80"/>
                        </a:cubicBezTo>
                        <a:cubicBezTo>
                          <a:pt x="426" y="62"/>
                          <a:pt x="310" y="25"/>
                          <a:pt x="250" y="25"/>
                        </a:cubicBezTo>
                        <a:cubicBezTo>
                          <a:pt x="227" y="17"/>
                          <a:pt x="203" y="13"/>
                          <a:pt x="181" y="13"/>
                        </a:cubicBezTo>
                        <a:cubicBezTo>
                          <a:pt x="149" y="13"/>
                          <a:pt x="119" y="22"/>
                          <a:pt x="98" y="43"/>
                        </a:cubicBezTo>
                        <a:cubicBezTo>
                          <a:pt x="42" y="62"/>
                          <a:pt x="19" y="99"/>
                          <a:pt x="19" y="159"/>
                        </a:cubicBezTo>
                        <a:cubicBezTo>
                          <a:pt x="1" y="237"/>
                          <a:pt x="1" y="371"/>
                          <a:pt x="61" y="602"/>
                        </a:cubicBezTo>
                        <a:cubicBezTo>
                          <a:pt x="116" y="852"/>
                          <a:pt x="213" y="986"/>
                          <a:pt x="389" y="1083"/>
                        </a:cubicBezTo>
                        <a:cubicBezTo>
                          <a:pt x="503" y="1141"/>
                          <a:pt x="689" y="1185"/>
                          <a:pt x="903" y="1185"/>
                        </a:cubicBezTo>
                        <a:cubicBezTo>
                          <a:pt x="1044" y="1185"/>
                          <a:pt x="1197" y="1166"/>
                          <a:pt x="1350" y="1120"/>
                        </a:cubicBezTo>
                        <a:cubicBezTo>
                          <a:pt x="1544" y="1065"/>
                          <a:pt x="1678" y="931"/>
                          <a:pt x="1752" y="773"/>
                        </a:cubicBezTo>
                        <a:cubicBezTo>
                          <a:pt x="1830" y="621"/>
                          <a:pt x="1849" y="468"/>
                          <a:pt x="1849" y="353"/>
                        </a:cubicBezTo>
                        <a:cubicBezTo>
                          <a:pt x="1830" y="256"/>
                          <a:pt x="1812" y="159"/>
                          <a:pt x="1733" y="99"/>
                        </a:cubicBezTo>
                        <a:cubicBezTo>
                          <a:pt x="1688" y="39"/>
                          <a:pt x="1628" y="0"/>
                          <a:pt x="155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47"/>
                  <p:cNvSpPr/>
                  <p:nvPr/>
                </p:nvSpPr>
                <p:spPr>
                  <a:xfrm>
                    <a:off x="6316686" y="1503779"/>
                    <a:ext cx="237600" cy="58120"/>
                  </a:xfrm>
                  <a:custGeom>
                    <a:avLst/>
                    <a:gdLst/>
                    <a:ahLst/>
                    <a:cxnLst/>
                    <a:rect l="l" t="t" r="r" b="b"/>
                    <a:pathLst>
                      <a:path w="1484" h="363" extrusionOk="0">
                        <a:moveTo>
                          <a:pt x="1308" y="0"/>
                        </a:moveTo>
                        <a:cubicBezTo>
                          <a:pt x="1156" y="19"/>
                          <a:pt x="1059" y="79"/>
                          <a:pt x="809" y="97"/>
                        </a:cubicBezTo>
                        <a:cubicBezTo>
                          <a:pt x="766" y="103"/>
                          <a:pt x="720" y="106"/>
                          <a:pt x="673" y="106"/>
                        </a:cubicBezTo>
                        <a:cubicBezTo>
                          <a:pt x="424" y="106"/>
                          <a:pt x="135" y="37"/>
                          <a:pt x="38" y="37"/>
                        </a:cubicBezTo>
                        <a:cubicBezTo>
                          <a:pt x="19" y="19"/>
                          <a:pt x="19" y="19"/>
                          <a:pt x="1" y="19"/>
                        </a:cubicBezTo>
                        <a:cubicBezTo>
                          <a:pt x="1" y="116"/>
                          <a:pt x="19" y="231"/>
                          <a:pt x="98" y="287"/>
                        </a:cubicBezTo>
                        <a:cubicBezTo>
                          <a:pt x="171" y="342"/>
                          <a:pt x="373" y="363"/>
                          <a:pt x="591" y="363"/>
                        </a:cubicBezTo>
                        <a:cubicBezTo>
                          <a:pt x="827" y="363"/>
                          <a:pt x="1082" y="339"/>
                          <a:pt x="1211" y="310"/>
                        </a:cubicBezTo>
                        <a:cubicBezTo>
                          <a:pt x="1484" y="268"/>
                          <a:pt x="1424" y="171"/>
                          <a:pt x="1442" y="37"/>
                        </a:cubicBezTo>
                        <a:cubicBezTo>
                          <a:pt x="1405" y="19"/>
                          <a:pt x="1368" y="0"/>
                          <a:pt x="13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47"/>
                  <p:cNvSpPr/>
                  <p:nvPr/>
                </p:nvSpPr>
                <p:spPr>
                  <a:xfrm>
                    <a:off x="6307080" y="1497855"/>
                    <a:ext cx="250248" cy="70448"/>
                  </a:xfrm>
                  <a:custGeom>
                    <a:avLst/>
                    <a:gdLst/>
                    <a:ahLst/>
                    <a:cxnLst/>
                    <a:rect l="l" t="t" r="r" b="b"/>
                    <a:pathLst>
                      <a:path w="1563" h="440" extrusionOk="0">
                        <a:moveTo>
                          <a:pt x="1447" y="93"/>
                        </a:moveTo>
                        <a:cubicBezTo>
                          <a:pt x="1447" y="153"/>
                          <a:pt x="1447" y="208"/>
                          <a:pt x="1428" y="231"/>
                        </a:cubicBezTo>
                        <a:cubicBezTo>
                          <a:pt x="1428" y="231"/>
                          <a:pt x="1428" y="250"/>
                          <a:pt x="1387" y="268"/>
                        </a:cubicBezTo>
                        <a:cubicBezTo>
                          <a:pt x="1368" y="268"/>
                          <a:pt x="1331" y="287"/>
                          <a:pt x="1271" y="305"/>
                        </a:cubicBezTo>
                        <a:cubicBezTo>
                          <a:pt x="1137" y="324"/>
                          <a:pt x="906" y="347"/>
                          <a:pt x="675" y="347"/>
                        </a:cubicBezTo>
                        <a:cubicBezTo>
                          <a:pt x="560" y="347"/>
                          <a:pt x="463" y="347"/>
                          <a:pt x="370" y="324"/>
                        </a:cubicBezTo>
                        <a:cubicBezTo>
                          <a:pt x="292" y="324"/>
                          <a:pt x="213" y="305"/>
                          <a:pt x="195" y="287"/>
                        </a:cubicBezTo>
                        <a:cubicBezTo>
                          <a:pt x="158" y="250"/>
                          <a:pt x="139" y="190"/>
                          <a:pt x="139" y="116"/>
                        </a:cubicBezTo>
                        <a:lnTo>
                          <a:pt x="139" y="116"/>
                        </a:lnTo>
                        <a:cubicBezTo>
                          <a:pt x="195" y="134"/>
                          <a:pt x="292" y="153"/>
                          <a:pt x="426" y="171"/>
                        </a:cubicBezTo>
                        <a:cubicBezTo>
                          <a:pt x="520" y="184"/>
                          <a:pt x="636" y="198"/>
                          <a:pt x="743" y="198"/>
                        </a:cubicBezTo>
                        <a:cubicBezTo>
                          <a:pt x="787" y="198"/>
                          <a:pt x="830" y="195"/>
                          <a:pt x="869" y="190"/>
                        </a:cubicBezTo>
                        <a:cubicBezTo>
                          <a:pt x="1137" y="153"/>
                          <a:pt x="1234" y="93"/>
                          <a:pt x="1368" y="93"/>
                        </a:cubicBezTo>
                        <a:close/>
                        <a:moveTo>
                          <a:pt x="1" y="0"/>
                        </a:moveTo>
                        <a:lnTo>
                          <a:pt x="1" y="56"/>
                        </a:lnTo>
                        <a:cubicBezTo>
                          <a:pt x="1" y="153"/>
                          <a:pt x="24" y="287"/>
                          <a:pt x="139" y="365"/>
                        </a:cubicBezTo>
                        <a:cubicBezTo>
                          <a:pt x="195" y="402"/>
                          <a:pt x="273" y="421"/>
                          <a:pt x="347" y="439"/>
                        </a:cubicBezTo>
                        <a:lnTo>
                          <a:pt x="675" y="439"/>
                        </a:lnTo>
                        <a:cubicBezTo>
                          <a:pt x="906" y="439"/>
                          <a:pt x="1137" y="421"/>
                          <a:pt x="1271" y="402"/>
                        </a:cubicBezTo>
                        <a:cubicBezTo>
                          <a:pt x="1350" y="384"/>
                          <a:pt x="1410" y="365"/>
                          <a:pt x="1447" y="347"/>
                        </a:cubicBezTo>
                        <a:cubicBezTo>
                          <a:pt x="1484" y="324"/>
                          <a:pt x="1502" y="305"/>
                          <a:pt x="1525" y="268"/>
                        </a:cubicBezTo>
                        <a:cubicBezTo>
                          <a:pt x="1562" y="208"/>
                          <a:pt x="1544" y="134"/>
                          <a:pt x="1544" y="74"/>
                        </a:cubicBezTo>
                        <a:lnTo>
                          <a:pt x="1544" y="56"/>
                        </a:lnTo>
                        <a:lnTo>
                          <a:pt x="1544" y="37"/>
                        </a:lnTo>
                        <a:lnTo>
                          <a:pt x="1525" y="19"/>
                        </a:lnTo>
                        <a:cubicBezTo>
                          <a:pt x="1484" y="0"/>
                          <a:pt x="1428" y="0"/>
                          <a:pt x="1387" y="0"/>
                        </a:cubicBezTo>
                        <a:lnTo>
                          <a:pt x="1331" y="0"/>
                        </a:lnTo>
                        <a:cubicBezTo>
                          <a:pt x="1179" y="19"/>
                          <a:pt x="1100" y="56"/>
                          <a:pt x="851" y="93"/>
                        </a:cubicBezTo>
                        <a:cubicBezTo>
                          <a:pt x="735" y="93"/>
                          <a:pt x="578" y="93"/>
                          <a:pt x="426" y="74"/>
                        </a:cubicBezTo>
                        <a:cubicBezTo>
                          <a:pt x="292" y="56"/>
                          <a:pt x="176" y="19"/>
                          <a:pt x="116" y="19"/>
                        </a:cubicBezTo>
                        <a:cubicBezTo>
                          <a:pt x="98" y="19"/>
                          <a:pt x="79" y="19"/>
                          <a:pt x="6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47"/>
                  <p:cNvSpPr/>
                  <p:nvPr/>
                </p:nvSpPr>
                <p:spPr>
                  <a:xfrm>
                    <a:off x="6335259" y="1611693"/>
                    <a:ext cx="212463" cy="67887"/>
                  </a:xfrm>
                  <a:custGeom>
                    <a:avLst/>
                    <a:gdLst/>
                    <a:ahLst/>
                    <a:cxnLst/>
                    <a:rect l="l" t="t" r="r" b="b"/>
                    <a:pathLst>
                      <a:path w="1327" h="424" extrusionOk="0">
                        <a:moveTo>
                          <a:pt x="675" y="1"/>
                        </a:moveTo>
                        <a:cubicBezTo>
                          <a:pt x="328" y="19"/>
                          <a:pt x="97" y="172"/>
                          <a:pt x="0" y="251"/>
                        </a:cubicBezTo>
                        <a:cubicBezTo>
                          <a:pt x="37" y="269"/>
                          <a:pt x="79" y="287"/>
                          <a:pt x="97" y="306"/>
                        </a:cubicBezTo>
                        <a:cubicBezTo>
                          <a:pt x="208" y="369"/>
                          <a:pt x="408" y="424"/>
                          <a:pt x="635" y="424"/>
                        </a:cubicBezTo>
                        <a:cubicBezTo>
                          <a:pt x="760" y="424"/>
                          <a:pt x="892" y="407"/>
                          <a:pt x="1021" y="366"/>
                        </a:cubicBezTo>
                        <a:cubicBezTo>
                          <a:pt x="1155" y="329"/>
                          <a:pt x="1252" y="232"/>
                          <a:pt x="1326" y="135"/>
                        </a:cubicBezTo>
                        <a:cubicBezTo>
                          <a:pt x="1234" y="75"/>
                          <a:pt x="1040" y="1"/>
                          <a:pt x="749" y="1"/>
                        </a:cubicBezTo>
                        <a:close/>
                      </a:path>
                    </a:pathLst>
                  </a:custGeom>
                  <a:solidFill>
                    <a:srgbClr val="FFA4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47"/>
                  <p:cNvSpPr/>
                  <p:nvPr/>
                </p:nvSpPr>
                <p:spPr>
                  <a:xfrm>
                    <a:off x="6322610" y="1602086"/>
                    <a:ext cx="237600" cy="84538"/>
                  </a:xfrm>
                  <a:custGeom>
                    <a:avLst/>
                    <a:gdLst/>
                    <a:ahLst/>
                    <a:cxnLst/>
                    <a:rect l="l" t="t" r="r" b="b"/>
                    <a:pathLst>
                      <a:path w="1484" h="528" extrusionOk="0">
                        <a:moveTo>
                          <a:pt x="828" y="116"/>
                        </a:moveTo>
                        <a:cubicBezTo>
                          <a:pt x="1059" y="116"/>
                          <a:pt x="1197" y="177"/>
                          <a:pt x="1290" y="213"/>
                        </a:cubicBezTo>
                        <a:cubicBezTo>
                          <a:pt x="1234" y="292"/>
                          <a:pt x="1174" y="347"/>
                          <a:pt x="1082" y="366"/>
                        </a:cubicBezTo>
                        <a:cubicBezTo>
                          <a:pt x="953" y="409"/>
                          <a:pt x="818" y="426"/>
                          <a:pt x="692" y="426"/>
                        </a:cubicBezTo>
                        <a:cubicBezTo>
                          <a:pt x="481" y="426"/>
                          <a:pt x="297" y="378"/>
                          <a:pt x="213" y="329"/>
                        </a:cubicBezTo>
                        <a:cubicBezTo>
                          <a:pt x="195" y="329"/>
                          <a:pt x="195" y="311"/>
                          <a:pt x="176" y="311"/>
                        </a:cubicBezTo>
                        <a:cubicBezTo>
                          <a:pt x="292" y="232"/>
                          <a:pt x="463" y="135"/>
                          <a:pt x="754" y="116"/>
                        </a:cubicBezTo>
                        <a:close/>
                        <a:moveTo>
                          <a:pt x="772" y="1"/>
                        </a:moveTo>
                        <a:lnTo>
                          <a:pt x="772" y="19"/>
                        </a:lnTo>
                        <a:lnTo>
                          <a:pt x="754" y="19"/>
                        </a:lnTo>
                        <a:cubicBezTo>
                          <a:pt x="389" y="43"/>
                          <a:pt x="158" y="177"/>
                          <a:pt x="61" y="274"/>
                        </a:cubicBezTo>
                        <a:lnTo>
                          <a:pt x="1" y="311"/>
                        </a:lnTo>
                        <a:lnTo>
                          <a:pt x="61" y="347"/>
                        </a:lnTo>
                        <a:cubicBezTo>
                          <a:pt x="79" y="366"/>
                          <a:pt x="116" y="408"/>
                          <a:pt x="158" y="426"/>
                        </a:cubicBezTo>
                        <a:cubicBezTo>
                          <a:pt x="272" y="484"/>
                          <a:pt x="458" y="528"/>
                          <a:pt x="672" y="528"/>
                        </a:cubicBezTo>
                        <a:cubicBezTo>
                          <a:pt x="813" y="528"/>
                          <a:pt x="966" y="509"/>
                          <a:pt x="1119" y="463"/>
                        </a:cubicBezTo>
                        <a:cubicBezTo>
                          <a:pt x="1253" y="426"/>
                          <a:pt x="1368" y="329"/>
                          <a:pt x="1447" y="232"/>
                        </a:cubicBezTo>
                        <a:lnTo>
                          <a:pt x="1484" y="195"/>
                        </a:lnTo>
                        <a:lnTo>
                          <a:pt x="1428" y="158"/>
                        </a:lnTo>
                        <a:cubicBezTo>
                          <a:pt x="1331" y="98"/>
                          <a:pt x="1119" y="1"/>
                          <a:pt x="8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47"/>
                  <p:cNvSpPr/>
                  <p:nvPr/>
                </p:nvSpPr>
                <p:spPr>
                  <a:xfrm>
                    <a:off x="5983821"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62" y="578"/>
                          <a:pt x="578" y="444"/>
                          <a:pt x="578" y="287"/>
                        </a:cubicBezTo>
                        <a:cubicBezTo>
                          <a:pt x="578" y="134"/>
                          <a:pt x="462"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47"/>
                  <p:cNvSpPr/>
                  <p:nvPr/>
                </p:nvSpPr>
                <p:spPr>
                  <a:xfrm>
                    <a:off x="5977897" y="1272262"/>
                    <a:ext cx="107432" cy="111116"/>
                  </a:xfrm>
                  <a:custGeom>
                    <a:avLst/>
                    <a:gdLst/>
                    <a:ahLst/>
                    <a:cxnLst/>
                    <a:rect l="l" t="t" r="r" b="b"/>
                    <a:pathLst>
                      <a:path w="671" h="694" extrusionOk="0">
                        <a:moveTo>
                          <a:pt x="324" y="116"/>
                        </a:moveTo>
                        <a:cubicBezTo>
                          <a:pt x="463" y="116"/>
                          <a:pt x="578" y="213"/>
                          <a:pt x="578" y="347"/>
                        </a:cubicBezTo>
                        <a:cubicBezTo>
                          <a:pt x="578" y="485"/>
                          <a:pt x="463" y="601"/>
                          <a:pt x="324" y="601"/>
                        </a:cubicBezTo>
                        <a:cubicBezTo>
                          <a:pt x="190" y="601"/>
                          <a:pt x="93" y="485"/>
                          <a:pt x="93" y="347"/>
                        </a:cubicBezTo>
                        <a:cubicBezTo>
                          <a:pt x="93" y="213"/>
                          <a:pt x="190" y="116"/>
                          <a:pt x="324" y="116"/>
                        </a:cubicBezTo>
                        <a:close/>
                        <a:moveTo>
                          <a:pt x="324" y="0"/>
                        </a:moveTo>
                        <a:cubicBezTo>
                          <a:pt x="153" y="0"/>
                          <a:pt x="0" y="157"/>
                          <a:pt x="0" y="347"/>
                        </a:cubicBezTo>
                        <a:cubicBezTo>
                          <a:pt x="0" y="541"/>
                          <a:pt x="153" y="693"/>
                          <a:pt x="324" y="693"/>
                        </a:cubicBezTo>
                        <a:cubicBezTo>
                          <a:pt x="518" y="693"/>
                          <a:pt x="670" y="541"/>
                          <a:pt x="670" y="347"/>
                        </a:cubicBezTo>
                        <a:cubicBezTo>
                          <a:pt x="670" y="157"/>
                          <a:pt x="518" y="0"/>
                          <a:pt x="32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47"/>
                  <p:cNvSpPr/>
                  <p:nvPr/>
                </p:nvSpPr>
                <p:spPr>
                  <a:xfrm>
                    <a:off x="6834637" y="1281868"/>
                    <a:ext cx="92542" cy="92544"/>
                  </a:xfrm>
                  <a:custGeom>
                    <a:avLst/>
                    <a:gdLst/>
                    <a:ahLst/>
                    <a:cxnLst/>
                    <a:rect l="l" t="t" r="r" b="b"/>
                    <a:pathLst>
                      <a:path w="578" h="578" extrusionOk="0">
                        <a:moveTo>
                          <a:pt x="287" y="0"/>
                        </a:moveTo>
                        <a:cubicBezTo>
                          <a:pt x="134" y="0"/>
                          <a:pt x="0" y="134"/>
                          <a:pt x="0" y="287"/>
                        </a:cubicBezTo>
                        <a:cubicBezTo>
                          <a:pt x="0" y="444"/>
                          <a:pt x="134" y="578"/>
                          <a:pt x="287" y="578"/>
                        </a:cubicBezTo>
                        <a:cubicBezTo>
                          <a:pt x="444" y="578"/>
                          <a:pt x="578" y="444"/>
                          <a:pt x="578" y="287"/>
                        </a:cubicBezTo>
                        <a:cubicBezTo>
                          <a:pt x="578" y="134"/>
                          <a:pt x="444" y="0"/>
                          <a:pt x="287" y="0"/>
                        </a:cubicBezTo>
                        <a:close/>
                      </a:path>
                    </a:pathLst>
                  </a:custGeom>
                  <a:solidFill>
                    <a:srgbClr val="FFB3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47"/>
                  <p:cNvSpPr/>
                  <p:nvPr/>
                </p:nvSpPr>
                <p:spPr>
                  <a:xfrm>
                    <a:off x="6825031" y="1272262"/>
                    <a:ext cx="111115" cy="111116"/>
                  </a:xfrm>
                  <a:custGeom>
                    <a:avLst/>
                    <a:gdLst/>
                    <a:ahLst/>
                    <a:cxnLst/>
                    <a:rect l="l" t="t" r="r" b="b"/>
                    <a:pathLst>
                      <a:path w="694" h="694" extrusionOk="0">
                        <a:moveTo>
                          <a:pt x="347" y="116"/>
                        </a:moveTo>
                        <a:cubicBezTo>
                          <a:pt x="485" y="116"/>
                          <a:pt x="578" y="213"/>
                          <a:pt x="578" y="347"/>
                        </a:cubicBezTo>
                        <a:cubicBezTo>
                          <a:pt x="578" y="485"/>
                          <a:pt x="485" y="601"/>
                          <a:pt x="347" y="601"/>
                        </a:cubicBezTo>
                        <a:cubicBezTo>
                          <a:pt x="213" y="601"/>
                          <a:pt x="116" y="485"/>
                          <a:pt x="116" y="347"/>
                        </a:cubicBezTo>
                        <a:cubicBezTo>
                          <a:pt x="116" y="213"/>
                          <a:pt x="213" y="116"/>
                          <a:pt x="347" y="116"/>
                        </a:cubicBezTo>
                        <a:close/>
                        <a:moveTo>
                          <a:pt x="347" y="0"/>
                        </a:moveTo>
                        <a:cubicBezTo>
                          <a:pt x="157" y="0"/>
                          <a:pt x="0" y="157"/>
                          <a:pt x="0" y="347"/>
                        </a:cubicBezTo>
                        <a:cubicBezTo>
                          <a:pt x="0" y="541"/>
                          <a:pt x="157" y="693"/>
                          <a:pt x="347" y="693"/>
                        </a:cubicBezTo>
                        <a:cubicBezTo>
                          <a:pt x="541" y="693"/>
                          <a:pt x="693" y="541"/>
                          <a:pt x="693" y="347"/>
                        </a:cubicBezTo>
                        <a:cubicBezTo>
                          <a:pt x="693" y="157"/>
                          <a:pt x="541" y="0"/>
                          <a:pt x="3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47"/>
                  <p:cNvSpPr/>
                  <p:nvPr/>
                </p:nvSpPr>
                <p:spPr>
                  <a:xfrm>
                    <a:off x="6261289" y="658724"/>
                    <a:ext cx="1115629" cy="1965991"/>
                  </a:xfrm>
                  <a:custGeom>
                    <a:avLst/>
                    <a:gdLst/>
                    <a:ahLst/>
                    <a:cxnLst/>
                    <a:rect l="l" t="t" r="r" b="b"/>
                    <a:pathLst>
                      <a:path w="6968" h="12279" extrusionOk="0">
                        <a:moveTo>
                          <a:pt x="1848" y="1"/>
                        </a:moveTo>
                        <a:cubicBezTo>
                          <a:pt x="1179" y="1"/>
                          <a:pt x="606" y="325"/>
                          <a:pt x="287" y="810"/>
                        </a:cubicBezTo>
                        <a:cubicBezTo>
                          <a:pt x="37" y="1235"/>
                          <a:pt x="0" y="1697"/>
                          <a:pt x="134" y="2081"/>
                        </a:cubicBezTo>
                        <a:lnTo>
                          <a:pt x="153" y="2081"/>
                        </a:lnTo>
                        <a:cubicBezTo>
                          <a:pt x="439" y="2800"/>
                          <a:pt x="1065" y="2963"/>
                          <a:pt x="1573" y="2963"/>
                        </a:cubicBezTo>
                        <a:cubicBezTo>
                          <a:pt x="1991" y="2963"/>
                          <a:pt x="2329" y="2853"/>
                          <a:pt x="2329" y="2853"/>
                        </a:cubicBezTo>
                        <a:cubicBezTo>
                          <a:pt x="2329" y="2853"/>
                          <a:pt x="2347" y="3084"/>
                          <a:pt x="2754" y="3236"/>
                        </a:cubicBezTo>
                        <a:cubicBezTo>
                          <a:pt x="2888" y="3281"/>
                          <a:pt x="2984" y="3296"/>
                          <a:pt x="3052" y="3296"/>
                        </a:cubicBezTo>
                        <a:cubicBezTo>
                          <a:pt x="3189" y="3296"/>
                          <a:pt x="3216" y="3236"/>
                          <a:pt x="3216" y="3236"/>
                        </a:cubicBezTo>
                        <a:cubicBezTo>
                          <a:pt x="3216" y="3236"/>
                          <a:pt x="3253" y="3315"/>
                          <a:pt x="3253" y="3546"/>
                        </a:cubicBezTo>
                        <a:cubicBezTo>
                          <a:pt x="3235" y="3795"/>
                          <a:pt x="3235" y="3892"/>
                          <a:pt x="3235" y="3892"/>
                        </a:cubicBezTo>
                        <a:lnTo>
                          <a:pt x="3503" y="3680"/>
                        </a:lnTo>
                        <a:cubicBezTo>
                          <a:pt x="3618" y="3601"/>
                          <a:pt x="3734" y="3564"/>
                          <a:pt x="3868" y="3564"/>
                        </a:cubicBezTo>
                        <a:cubicBezTo>
                          <a:pt x="4214" y="3564"/>
                          <a:pt x="4505" y="3832"/>
                          <a:pt x="4505" y="4179"/>
                        </a:cubicBezTo>
                        <a:cubicBezTo>
                          <a:pt x="4505" y="4525"/>
                          <a:pt x="4214" y="4798"/>
                          <a:pt x="3868" y="4798"/>
                        </a:cubicBezTo>
                        <a:cubicBezTo>
                          <a:pt x="3775" y="4798"/>
                          <a:pt x="3678" y="4779"/>
                          <a:pt x="3581" y="4738"/>
                        </a:cubicBezTo>
                        <a:lnTo>
                          <a:pt x="3581" y="4738"/>
                        </a:lnTo>
                        <a:cubicBezTo>
                          <a:pt x="3618" y="4969"/>
                          <a:pt x="3734" y="6239"/>
                          <a:pt x="3003" y="6799"/>
                        </a:cubicBezTo>
                        <a:cubicBezTo>
                          <a:pt x="2754" y="6993"/>
                          <a:pt x="2481" y="7108"/>
                          <a:pt x="2232" y="7182"/>
                        </a:cubicBezTo>
                        <a:cubicBezTo>
                          <a:pt x="2158" y="7339"/>
                          <a:pt x="2061" y="7473"/>
                          <a:pt x="1982" y="7626"/>
                        </a:cubicBezTo>
                        <a:cubicBezTo>
                          <a:pt x="1580" y="8397"/>
                          <a:pt x="2042" y="8915"/>
                          <a:pt x="2042" y="8915"/>
                        </a:cubicBezTo>
                        <a:cubicBezTo>
                          <a:pt x="2042" y="8915"/>
                          <a:pt x="1211" y="9783"/>
                          <a:pt x="1423" y="10477"/>
                        </a:cubicBezTo>
                        <a:cubicBezTo>
                          <a:pt x="1603" y="11117"/>
                          <a:pt x="2240" y="11742"/>
                          <a:pt x="3112" y="11742"/>
                        </a:cubicBezTo>
                        <a:cubicBezTo>
                          <a:pt x="3184" y="11742"/>
                          <a:pt x="3257" y="11737"/>
                          <a:pt x="3332" y="11729"/>
                        </a:cubicBezTo>
                        <a:cubicBezTo>
                          <a:pt x="3559" y="11702"/>
                          <a:pt x="3741" y="11691"/>
                          <a:pt x="3888" y="11691"/>
                        </a:cubicBezTo>
                        <a:cubicBezTo>
                          <a:pt x="4377" y="11691"/>
                          <a:pt x="4490" y="11815"/>
                          <a:pt x="4639" y="11918"/>
                        </a:cubicBezTo>
                        <a:cubicBezTo>
                          <a:pt x="4809" y="12056"/>
                          <a:pt x="4727" y="12279"/>
                          <a:pt x="4820" y="12279"/>
                        </a:cubicBezTo>
                        <a:cubicBezTo>
                          <a:pt x="4833" y="12279"/>
                          <a:pt x="4849" y="12274"/>
                          <a:pt x="4870" y="12265"/>
                        </a:cubicBezTo>
                        <a:cubicBezTo>
                          <a:pt x="5023" y="12209"/>
                          <a:pt x="5623" y="12015"/>
                          <a:pt x="5854" y="11364"/>
                        </a:cubicBezTo>
                        <a:cubicBezTo>
                          <a:pt x="6085" y="10689"/>
                          <a:pt x="5739" y="10379"/>
                          <a:pt x="5739" y="10379"/>
                        </a:cubicBezTo>
                        <a:cubicBezTo>
                          <a:pt x="5739" y="10379"/>
                          <a:pt x="6256" y="10148"/>
                          <a:pt x="6487" y="9474"/>
                        </a:cubicBezTo>
                        <a:cubicBezTo>
                          <a:pt x="6718" y="8822"/>
                          <a:pt x="6487" y="8319"/>
                          <a:pt x="6487" y="8319"/>
                        </a:cubicBezTo>
                        <a:cubicBezTo>
                          <a:pt x="6487" y="8319"/>
                          <a:pt x="6968" y="7723"/>
                          <a:pt x="6547" y="6720"/>
                        </a:cubicBezTo>
                        <a:cubicBezTo>
                          <a:pt x="6122" y="5740"/>
                          <a:pt x="5023" y="5606"/>
                          <a:pt x="5023" y="5606"/>
                        </a:cubicBezTo>
                        <a:cubicBezTo>
                          <a:pt x="5023" y="5606"/>
                          <a:pt x="5277" y="5412"/>
                          <a:pt x="5351" y="4239"/>
                        </a:cubicBezTo>
                        <a:cubicBezTo>
                          <a:pt x="5448" y="3065"/>
                          <a:pt x="5046" y="1794"/>
                          <a:pt x="3678" y="713"/>
                        </a:cubicBezTo>
                        <a:cubicBezTo>
                          <a:pt x="3082" y="233"/>
                          <a:pt x="2463" y="20"/>
                          <a:pt x="1904" y="2"/>
                        </a:cubicBezTo>
                        <a:cubicBezTo>
                          <a:pt x="1885" y="1"/>
                          <a:pt x="1867" y="1"/>
                          <a:pt x="1848" y="1"/>
                        </a:cubicBezTo>
                        <a:close/>
                      </a:path>
                    </a:pathLst>
                  </a:custGeom>
                  <a:solidFill>
                    <a:srgbClr val="886A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47"/>
                  <p:cNvSpPr/>
                  <p:nvPr/>
                </p:nvSpPr>
                <p:spPr>
                  <a:xfrm>
                    <a:off x="6251682" y="652800"/>
                    <a:ext cx="1100899" cy="1980561"/>
                  </a:xfrm>
                  <a:custGeom>
                    <a:avLst/>
                    <a:gdLst/>
                    <a:ahLst/>
                    <a:cxnLst/>
                    <a:rect l="l" t="t" r="r" b="b"/>
                    <a:pathLst>
                      <a:path w="6876" h="12370" extrusionOk="0">
                        <a:moveTo>
                          <a:pt x="1904" y="98"/>
                        </a:moveTo>
                        <a:cubicBezTo>
                          <a:pt x="1924" y="98"/>
                          <a:pt x="1944" y="98"/>
                          <a:pt x="1964" y="99"/>
                        </a:cubicBezTo>
                        <a:cubicBezTo>
                          <a:pt x="2504" y="117"/>
                          <a:pt x="3119" y="311"/>
                          <a:pt x="3697" y="792"/>
                        </a:cubicBezTo>
                        <a:cubicBezTo>
                          <a:pt x="5046" y="1850"/>
                          <a:pt x="5452" y="3121"/>
                          <a:pt x="5374" y="4276"/>
                        </a:cubicBezTo>
                        <a:cubicBezTo>
                          <a:pt x="5314" y="4853"/>
                          <a:pt x="5240" y="5181"/>
                          <a:pt x="5161" y="5371"/>
                        </a:cubicBezTo>
                        <a:cubicBezTo>
                          <a:pt x="5143" y="5468"/>
                          <a:pt x="5106" y="5528"/>
                          <a:pt x="5083" y="5565"/>
                        </a:cubicBezTo>
                        <a:cubicBezTo>
                          <a:pt x="5064" y="5602"/>
                          <a:pt x="5046" y="5602"/>
                          <a:pt x="5046" y="5602"/>
                        </a:cubicBezTo>
                        <a:lnTo>
                          <a:pt x="4967" y="5680"/>
                        </a:lnTo>
                        <a:lnTo>
                          <a:pt x="5083" y="5699"/>
                        </a:lnTo>
                        <a:cubicBezTo>
                          <a:pt x="5083" y="5699"/>
                          <a:pt x="6164" y="5814"/>
                          <a:pt x="6566" y="6780"/>
                        </a:cubicBezTo>
                        <a:cubicBezTo>
                          <a:pt x="6778" y="7261"/>
                          <a:pt x="6760" y="7663"/>
                          <a:pt x="6681" y="7912"/>
                        </a:cubicBezTo>
                        <a:cubicBezTo>
                          <a:pt x="6626" y="8185"/>
                          <a:pt x="6510" y="8337"/>
                          <a:pt x="6510" y="8337"/>
                        </a:cubicBezTo>
                        <a:lnTo>
                          <a:pt x="6492" y="8356"/>
                        </a:lnTo>
                        <a:lnTo>
                          <a:pt x="6510" y="8374"/>
                        </a:lnTo>
                        <a:cubicBezTo>
                          <a:pt x="6510" y="8374"/>
                          <a:pt x="6723" y="8859"/>
                          <a:pt x="6492" y="9511"/>
                        </a:cubicBezTo>
                        <a:cubicBezTo>
                          <a:pt x="6279" y="10148"/>
                          <a:pt x="5776" y="10361"/>
                          <a:pt x="5776" y="10361"/>
                        </a:cubicBezTo>
                        <a:lnTo>
                          <a:pt x="5720" y="10398"/>
                        </a:lnTo>
                        <a:lnTo>
                          <a:pt x="5757" y="10435"/>
                        </a:lnTo>
                        <a:cubicBezTo>
                          <a:pt x="5757" y="10435"/>
                          <a:pt x="5836" y="10514"/>
                          <a:pt x="5891" y="10666"/>
                        </a:cubicBezTo>
                        <a:cubicBezTo>
                          <a:pt x="5951" y="10823"/>
                          <a:pt x="5970" y="11054"/>
                          <a:pt x="5854" y="11378"/>
                        </a:cubicBezTo>
                        <a:cubicBezTo>
                          <a:pt x="5642" y="12015"/>
                          <a:pt x="5064" y="12209"/>
                          <a:pt x="4912" y="12265"/>
                        </a:cubicBezTo>
                        <a:lnTo>
                          <a:pt x="4893" y="12265"/>
                        </a:lnTo>
                        <a:cubicBezTo>
                          <a:pt x="4875" y="12265"/>
                          <a:pt x="4875" y="12246"/>
                          <a:pt x="4875" y="12209"/>
                        </a:cubicBezTo>
                        <a:cubicBezTo>
                          <a:pt x="4852" y="12131"/>
                          <a:pt x="4833" y="12015"/>
                          <a:pt x="4736" y="11918"/>
                        </a:cubicBezTo>
                        <a:cubicBezTo>
                          <a:pt x="4644" y="11863"/>
                          <a:pt x="4547" y="11766"/>
                          <a:pt x="4353" y="11724"/>
                        </a:cubicBezTo>
                        <a:cubicBezTo>
                          <a:pt x="4256" y="11696"/>
                          <a:pt x="4140" y="11683"/>
                          <a:pt x="3986" y="11683"/>
                        </a:cubicBezTo>
                        <a:cubicBezTo>
                          <a:pt x="3833" y="11683"/>
                          <a:pt x="3641" y="11696"/>
                          <a:pt x="3392" y="11724"/>
                        </a:cubicBezTo>
                        <a:cubicBezTo>
                          <a:pt x="3318" y="11733"/>
                          <a:pt x="3245" y="11737"/>
                          <a:pt x="3175" y="11737"/>
                        </a:cubicBezTo>
                        <a:cubicBezTo>
                          <a:pt x="2320" y="11737"/>
                          <a:pt x="1700" y="11118"/>
                          <a:pt x="1525" y="10495"/>
                        </a:cubicBezTo>
                        <a:cubicBezTo>
                          <a:pt x="1428" y="10185"/>
                          <a:pt x="1580" y="9802"/>
                          <a:pt x="1756" y="9492"/>
                        </a:cubicBezTo>
                        <a:cubicBezTo>
                          <a:pt x="1945" y="9206"/>
                          <a:pt x="2139" y="8975"/>
                          <a:pt x="2139" y="8975"/>
                        </a:cubicBezTo>
                        <a:lnTo>
                          <a:pt x="2176" y="8952"/>
                        </a:lnTo>
                        <a:lnTo>
                          <a:pt x="2139" y="8915"/>
                        </a:lnTo>
                        <a:cubicBezTo>
                          <a:pt x="2139" y="8915"/>
                          <a:pt x="2024" y="8799"/>
                          <a:pt x="1964" y="8587"/>
                        </a:cubicBezTo>
                        <a:cubicBezTo>
                          <a:pt x="1908" y="8374"/>
                          <a:pt x="1890" y="8069"/>
                          <a:pt x="2079" y="7681"/>
                        </a:cubicBezTo>
                        <a:cubicBezTo>
                          <a:pt x="2158" y="7547"/>
                          <a:pt x="2255" y="7395"/>
                          <a:pt x="2333" y="7261"/>
                        </a:cubicBezTo>
                        <a:cubicBezTo>
                          <a:pt x="2583" y="7182"/>
                          <a:pt x="2851" y="7067"/>
                          <a:pt x="3100" y="6873"/>
                        </a:cubicBezTo>
                        <a:cubicBezTo>
                          <a:pt x="3465" y="6586"/>
                          <a:pt x="3641" y="6124"/>
                          <a:pt x="3697" y="5699"/>
                        </a:cubicBezTo>
                        <a:cubicBezTo>
                          <a:pt x="3757" y="5297"/>
                          <a:pt x="3720" y="4987"/>
                          <a:pt x="3697" y="4835"/>
                        </a:cubicBezTo>
                        <a:lnTo>
                          <a:pt x="3697" y="4835"/>
                        </a:lnTo>
                        <a:cubicBezTo>
                          <a:pt x="3775" y="4853"/>
                          <a:pt x="3854" y="4890"/>
                          <a:pt x="3928" y="4890"/>
                        </a:cubicBezTo>
                        <a:cubicBezTo>
                          <a:pt x="4316" y="4890"/>
                          <a:pt x="4602" y="4585"/>
                          <a:pt x="4602" y="4216"/>
                        </a:cubicBezTo>
                        <a:cubicBezTo>
                          <a:pt x="4602" y="3851"/>
                          <a:pt x="4316" y="3546"/>
                          <a:pt x="3928" y="3546"/>
                        </a:cubicBezTo>
                        <a:cubicBezTo>
                          <a:pt x="3794" y="3546"/>
                          <a:pt x="3641" y="3601"/>
                          <a:pt x="3526" y="3680"/>
                        </a:cubicBezTo>
                        <a:lnTo>
                          <a:pt x="3350" y="3832"/>
                        </a:lnTo>
                        <a:lnTo>
                          <a:pt x="3350" y="3583"/>
                        </a:lnTo>
                        <a:cubicBezTo>
                          <a:pt x="3373" y="3467"/>
                          <a:pt x="3350" y="3389"/>
                          <a:pt x="3331" y="3333"/>
                        </a:cubicBezTo>
                        <a:cubicBezTo>
                          <a:pt x="3331" y="3315"/>
                          <a:pt x="3331" y="3292"/>
                          <a:pt x="3313" y="3273"/>
                        </a:cubicBezTo>
                        <a:lnTo>
                          <a:pt x="3313" y="3255"/>
                        </a:lnTo>
                        <a:lnTo>
                          <a:pt x="3258" y="3176"/>
                        </a:lnTo>
                        <a:lnTo>
                          <a:pt x="3216" y="3255"/>
                        </a:lnTo>
                        <a:cubicBezTo>
                          <a:pt x="3216" y="3273"/>
                          <a:pt x="3197" y="3273"/>
                          <a:pt x="3179" y="3273"/>
                        </a:cubicBezTo>
                        <a:cubicBezTo>
                          <a:pt x="3167" y="3279"/>
                          <a:pt x="3146" y="3283"/>
                          <a:pt x="3116" y="3283"/>
                        </a:cubicBezTo>
                        <a:cubicBezTo>
                          <a:pt x="3056" y="3283"/>
                          <a:pt x="2962" y="3267"/>
                          <a:pt x="2832" y="3218"/>
                        </a:cubicBezTo>
                        <a:cubicBezTo>
                          <a:pt x="2638" y="3158"/>
                          <a:pt x="2541" y="3061"/>
                          <a:pt x="2486" y="2987"/>
                        </a:cubicBezTo>
                        <a:cubicBezTo>
                          <a:pt x="2449" y="2927"/>
                          <a:pt x="2426" y="2871"/>
                          <a:pt x="2426" y="2871"/>
                        </a:cubicBezTo>
                        <a:lnTo>
                          <a:pt x="2426" y="2811"/>
                        </a:lnTo>
                        <a:lnTo>
                          <a:pt x="2370" y="2830"/>
                        </a:lnTo>
                        <a:cubicBezTo>
                          <a:pt x="2370" y="2830"/>
                          <a:pt x="2024" y="2948"/>
                          <a:pt x="1607" y="2948"/>
                        </a:cubicBezTo>
                        <a:cubicBezTo>
                          <a:pt x="1573" y="2948"/>
                          <a:pt x="1537" y="2947"/>
                          <a:pt x="1502" y="2945"/>
                        </a:cubicBezTo>
                        <a:cubicBezTo>
                          <a:pt x="1021" y="2908"/>
                          <a:pt x="504" y="2737"/>
                          <a:pt x="254" y="2099"/>
                        </a:cubicBezTo>
                        <a:lnTo>
                          <a:pt x="254" y="2063"/>
                        </a:lnTo>
                        <a:lnTo>
                          <a:pt x="231" y="2063"/>
                        </a:lnTo>
                        <a:cubicBezTo>
                          <a:pt x="116" y="1697"/>
                          <a:pt x="157" y="1272"/>
                          <a:pt x="407" y="866"/>
                        </a:cubicBezTo>
                        <a:cubicBezTo>
                          <a:pt x="685" y="399"/>
                          <a:pt x="1238" y="98"/>
                          <a:pt x="1904" y="98"/>
                        </a:cubicBezTo>
                        <a:close/>
                        <a:moveTo>
                          <a:pt x="1907" y="1"/>
                        </a:moveTo>
                        <a:cubicBezTo>
                          <a:pt x="1219" y="1"/>
                          <a:pt x="629" y="325"/>
                          <a:pt x="310" y="829"/>
                        </a:cubicBezTo>
                        <a:cubicBezTo>
                          <a:pt x="42" y="1254"/>
                          <a:pt x="0" y="1734"/>
                          <a:pt x="139" y="2136"/>
                        </a:cubicBezTo>
                        <a:lnTo>
                          <a:pt x="157" y="2178"/>
                        </a:lnTo>
                        <a:lnTo>
                          <a:pt x="194" y="2178"/>
                        </a:lnTo>
                        <a:cubicBezTo>
                          <a:pt x="462" y="2811"/>
                          <a:pt x="1003" y="3005"/>
                          <a:pt x="1483" y="3042"/>
                        </a:cubicBezTo>
                        <a:cubicBezTo>
                          <a:pt x="1517" y="3043"/>
                          <a:pt x="1551" y="3044"/>
                          <a:pt x="1584" y="3044"/>
                        </a:cubicBezTo>
                        <a:cubicBezTo>
                          <a:pt x="1997" y="3044"/>
                          <a:pt x="2313" y="2944"/>
                          <a:pt x="2352" y="2927"/>
                        </a:cubicBezTo>
                        <a:cubicBezTo>
                          <a:pt x="2370" y="2968"/>
                          <a:pt x="2370" y="2987"/>
                          <a:pt x="2407" y="3042"/>
                        </a:cubicBezTo>
                        <a:cubicBezTo>
                          <a:pt x="2467" y="3139"/>
                          <a:pt x="2601" y="3236"/>
                          <a:pt x="2796" y="3315"/>
                        </a:cubicBezTo>
                        <a:cubicBezTo>
                          <a:pt x="2934" y="3364"/>
                          <a:pt x="3032" y="3380"/>
                          <a:pt x="3105" y="3380"/>
                        </a:cubicBezTo>
                        <a:cubicBezTo>
                          <a:pt x="3141" y="3380"/>
                          <a:pt x="3171" y="3376"/>
                          <a:pt x="3197" y="3370"/>
                        </a:cubicBezTo>
                        <a:cubicBezTo>
                          <a:pt x="3216" y="3370"/>
                          <a:pt x="3234" y="3370"/>
                          <a:pt x="3234" y="3352"/>
                        </a:cubicBezTo>
                        <a:cubicBezTo>
                          <a:pt x="3258" y="3389"/>
                          <a:pt x="3258" y="3467"/>
                          <a:pt x="3258" y="3583"/>
                        </a:cubicBezTo>
                        <a:cubicBezTo>
                          <a:pt x="3258" y="3832"/>
                          <a:pt x="3234" y="3929"/>
                          <a:pt x="3234" y="3929"/>
                        </a:cubicBezTo>
                        <a:lnTo>
                          <a:pt x="3216" y="4045"/>
                        </a:lnTo>
                        <a:lnTo>
                          <a:pt x="3604" y="3754"/>
                        </a:lnTo>
                        <a:cubicBezTo>
                          <a:pt x="3697" y="3680"/>
                          <a:pt x="3812" y="3638"/>
                          <a:pt x="3928" y="3638"/>
                        </a:cubicBezTo>
                        <a:cubicBezTo>
                          <a:pt x="4256" y="3638"/>
                          <a:pt x="4505" y="3911"/>
                          <a:pt x="4505" y="4216"/>
                        </a:cubicBezTo>
                        <a:cubicBezTo>
                          <a:pt x="4505" y="4525"/>
                          <a:pt x="4256" y="4793"/>
                          <a:pt x="3928" y="4793"/>
                        </a:cubicBezTo>
                        <a:cubicBezTo>
                          <a:pt x="3854" y="4793"/>
                          <a:pt x="3757" y="4775"/>
                          <a:pt x="3678" y="4719"/>
                        </a:cubicBezTo>
                        <a:lnTo>
                          <a:pt x="3581" y="4678"/>
                        </a:lnTo>
                        <a:lnTo>
                          <a:pt x="3604" y="4775"/>
                        </a:lnTo>
                        <a:cubicBezTo>
                          <a:pt x="3623" y="4890"/>
                          <a:pt x="3641" y="5278"/>
                          <a:pt x="3604" y="5680"/>
                        </a:cubicBezTo>
                        <a:cubicBezTo>
                          <a:pt x="3544" y="6087"/>
                          <a:pt x="3392" y="6526"/>
                          <a:pt x="3045" y="6799"/>
                        </a:cubicBezTo>
                        <a:cubicBezTo>
                          <a:pt x="2796" y="6970"/>
                          <a:pt x="2523" y="7104"/>
                          <a:pt x="2273" y="7182"/>
                        </a:cubicBezTo>
                        <a:lnTo>
                          <a:pt x="2255" y="7182"/>
                        </a:lnTo>
                        <a:lnTo>
                          <a:pt x="2255" y="7201"/>
                        </a:lnTo>
                        <a:cubicBezTo>
                          <a:pt x="2158" y="7335"/>
                          <a:pt x="2079" y="7492"/>
                          <a:pt x="2005" y="7644"/>
                        </a:cubicBezTo>
                        <a:cubicBezTo>
                          <a:pt x="1793" y="8051"/>
                          <a:pt x="1793" y="8374"/>
                          <a:pt x="1871" y="8605"/>
                        </a:cubicBezTo>
                        <a:cubicBezTo>
                          <a:pt x="1927" y="8818"/>
                          <a:pt x="2024" y="8915"/>
                          <a:pt x="2042" y="8933"/>
                        </a:cubicBezTo>
                        <a:cubicBezTo>
                          <a:pt x="2024" y="8952"/>
                          <a:pt x="1848" y="9146"/>
                          <a:pt x="1677" y="9455"/>
                        </a:cubicBezTo>
                        <a:cubicBezTo>
                          <a:pt x="1483" y="9760"/>
                          <a:pt x="1331" y="10167"/>
                          <a:pt x="1428" y="10532"/>
                        </a:cubicBezTo>
                        <a:cubicBezTo>
                          <a:pt x="1625" y="11191"/>
                          <a:pt x="2281" y="11834"/>
                          <a:pt x="3188" y="11834"/>
                        </a:cubicBezTo>
                        <a:cubicBezTo>
                          <a:pt x="3260" y="11834"/>
                          <a:pt x="3334" y="11830"/>
                          <a:pt x="3410" y="11821"/>
                        </a:cubicBezTo>
                        <a:cubicBezTo>
                          <a:pt x="3627" y="11796"/>
                          <a:pt x="3801" y="11786"/>
                          <a:pt x="3942" y="11786"/>
                        </a:cubicBezTo>
                        <a:cubicBezTo>
                          <a:pt x="4114" y="11786"/>
                          <a:pt x="4238" y="11801"/>
                          <a:pt x="4334" y="11821"/>
                        </a:cubicBezTo>
                        <a:cubicBezTo>
                          <a:pt x="4505" y="11863"/>
                          <a:pt x="4565" y="11918"/>
                          <a:pt x="4662" y="11997"/>
                        </a:cubicBezTo>
                        <a:cubicBezTo>
                          <a:pt x="4736" y="12052"/>
                          <a:pt x="4759" y="12149"/>
                          <a:pt x="4778" y="12228"/>
                        </a:cubicBezTo>
                        <a:cubicBezTo>
                          <a:pt x="4778" y="12265"/>
                          <a:pt x="4778" y="12302"/>
                          <a:pt x="4796" y="12343"/>
                        </a:cubicBezTo>
                        <a:cubicBezTo>
                          <a:pt x="4815" y="12343"/>
                          <a:pt x="4833" y="12362"/>
                          <a:pt x="4875" y="12362"/>
                        </a:cubicBezTo>
                        <a:cubicBezTo>
                          <a:pt x="4881" y="12368"/>
                          <a:pt x="4887" y="12370"/>
                          <a:pt x="4893" y="12370"/>
                        </a:cubicBezTo>
                        <a:cubicBezTo>
                          <a:pt x="4906" y="12370"/>
                          <a:pt x="4918" y="12362"/>
                          <a:pt x="4930" y="12362"/>
                        </a:cubicBezTo>
                        <a:cubicBezTo>
                          <a:pt x="5106" y="12302"/>
                          <a:pt x="5720" y="12094"/>
                          <a:pt x="5951" y="11419"/>
                        </a:cubicBezTo>
                        <a:cubicBezTo>
                          <a:pt x="6067" y="11073"/>
                          <a:pt x="6048" y="10800"/>
                          <a:pt x="5988" y="10629"/>
                        </a:cubicBezTo>
                        <a:cubicBezTo>
                          <a:pt x="5933" y="10495"/>
                          <a:pt x="5891" y="10453"/>
                          <a:pt x="5873" y="10416"/>
                        </a:cubicBezTo>
                        <a:cubicBezTo>
                          <a:pt x="5933" y="10398"/>
                          <a:pt x="6376" y="10167"/>
                          <a:pt x="6584" y="9529"/>
                        </a:cubicBezTo>
                        <a:cubicBezTo>
                          <a:pt x="6815" y="8878"/>
                          <a:pt x="6626" y="8397"/>
                          <a:pt x="6607" y="8356"/>
                        </a:cubicBezTo>
                        <a:cubicBezTo>
                          <a:pt x="6626" y="8337"/>
                          <a:pt x="6723" y="8222"/>
                          <a:pt x="6797" y="7954"/>
                        </a:cubicBezTo>
                        <a:cubicBezTo>
                          <a:pt x="6857" y="7663"/>
                          <a:pt x="6875" y="7242"/>
                          <a:pt x="6663" y="6739"/>
                        </a:cubicBezTo>
                        <a:cubicBezTo>
                          <a:pt x="6261" y="5777"/>
                          <a:pt x="5295" y="5643"/>
                          <a:pt x="5161" y="5625"/>
                        </a:cubicBezTo>
                        <a:cubicBezTo>
                          <a:pt x="5198" y="5583"/>
                          <a:pt x="5221" y="5509"/>
                          <a:pt x="5258" y="5412"/>
                        </a:cubicBezTo>
                        <a:cubicBezTo>
                          <a:pt x="5337" y="5218"/>
                          <a:pt x="5411" y="4872"/>
                          <a:pt x="5471" y="4276"/>
                        </a:cubicBezTo>
                        <a:cubicBezTo>
                          <a:pt x="5545" y="3102"/>
                          <a:pt x="5143" y="1790"/>
                          <a:pt x="3757" y="695"/>
                        </a:cubicBezTo>
                        <a:cubicBezTo>
                          <a:pt x="3161" y="233"/>
                          <a:pt x="2541" y="2"/>
                          <a:pt x="1964" y="2"/>
                        </a:cubicBezTo>
                        <a:cubicBezTo>
                          <a:pt x="1945" y="1"/>
                          <a:pt x="1926" y="1"/>
                          <a:pt x="190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199" name="Google Shape;2199;p47"/>
            <p:cNvGrpSpPr/>
            <p:nvPr/>
          </p:nvGrpSpPr>
          <p:grpSpPr>
            <a:xfrm>
              <a:off x="5458177" y="1284078"/>
              <a:ext cx="555350" cy="555265"/>
              <a:chOff x="3894327" y="779703"/>
              <a:chExt cx="555350" cy="555265"/>
            </a:xfrm>
          </p:grpSpPr>
          <p:sp>
            <p:nvSpPr>
              <p:cNvPr id="2200" name="Google Shape;2200;p47"/>
              <p:cNvSpPr/>
              <p:nvPr/>
            </p:nvSpPr>
            <p:spPr>
              <a:xfrm>
                <a:off x="4113366" y="784984"/>
                <a:ext cx="119146" cy="78181"/>
              </a:xfrm>
              <a:custGeom>
                <a:avLst/>
                <a:gdLst/>
                <a:ahLst/>
                <a:cxnLst/>
                <a:rect l="l" t="t" r="r" b="b"/>
                <a:pathLst>
                  <a:path w="1399" h="918" extrusionOk="0">
                    <a:moveTo>
                      <a:pt x="330" y="1"/>
                    </a:moveTo>
                    <a:cubicBezTo>
                      <a:pt x="220" y="1"/>
                      <a:pt x="131" y="69"/>
                      <a:pt x="110" y="174"/>
                    </a:cubicBezTo>
                    <a:lnTo>
                      <a:pt x="0" y="745"/>
                    </a:lnTo>
                    <a:lnTo>
                      <a:pt x="0" y="765"/>
                    </a:lnTo>
                    <a:cubicBezTo>
                      <a:pt x="0" y="854"/>
                      <a:pt x="68" y="917"/>
                      <a:pt x="152" y="917"/>
                    </a:cubicBezTo>
                    <a:lnTo>
                      <a:pt x="1267" y="917"/>
                    </a:lnTo>
                    <a:cubicBezTo>
                      <a:pt x="1356" y="917"/>
                      <a:pt x="1398" y="828"/>
                      <a:pt x="1377" y="745"/>
                    </a:cubicBezTo>
                    <a:lnTo>
                      <a:pt x="1267" y="174"/>
                    </a:lnTo>
                    <a:cubicBezTo>
                      <a:pt x="1246" y="69"/>
                      <a:pt x="1157" y="1"/>
                      <a:pt x="104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47"/>
              <p:cNvSpPr/>
              <p:nvPr/>
            </p:nvSpPr>
            <p:spPr>
              <a:xfrm>
                <a:off x="4106212" y="779703"/>
                <a:ext cx="131665" cy="89253"/>
              </a:xfrm>
              <a:custGeom>
                <a:avLst/>
                <a:gdLst/>
                <a:ahLst/>
                <a:cxnLst/>
                <a:rect l="l" t="t" r="r" b="b"/>
                <a:pathLst>
                  <a:path w="1546" h="1048" extrusionOk="0">
                    <a:moveTo>
                      <a:pt x="1131" y="105"/>
                    </a:moveTo>
                    <a:cubicBezTo>
                      <a:pt x="1220" y="105"/>
                      <a:pt x="1283" y="173"/>
                      <a:pt x="1309" y="262"/>
                    </a:cubicBezTo>
                    <a:lnTo>
                      <a:pt x="1414" y="827"/>
                    </a:lnTo>
                    <a:cubicBezTo>
                      <a:pt x="1414" y="869"/>
                      <a:pt x="1372" y="937"/>
                      <a:pt x="1330" y="937"/>
                    </a:cubicBezTo>
                    <a:lnTo>
                      <a:pt x="236" y="937"/>
                    </a:lnTo>
                    <a:cubicBezTo>
                      <a:pt x="173" y="937"/>
                      <a:pt x="131" y="869"/>
                      <a:pt x="152" y="827"/>
                    </a:cubicBezTo>
                    <a:lnTo>
                      <a:pt x="262" y="262"/>
                    </a:lnTo>
                    <a:cubicBezTo>
                      <a:pt x="262" y="173"/>
                      <a:pt x="346" y="105"/>
                      <a:pt x="414" y="105"/>
                    </a:cubicBezTo>
                    <a:close/>
                    <a:moveTo>
                      <a:pt x="414" y="0"/>
                    </a:moveTo>
                    <a:cubicBezTo>
                      <a:pt x="283" y="0"/>
                      <a:pt x="173" y="105"/>
                      <a:pt x="152" y="236"/>
                    </a:cubicBezTo>
                    <a:lnTo>
                      <a:pt x="21" y="807"/>
                    </a:lnTo>
                    <a:cubicBezTo>
                      <a:pt x="0" y="937"/>
                      <a:pt x="105" y="1047"/>
                      <a:pt x="236" y="1047"/>
                    </a:cubicBezTo>
                    <a:lnTo>
                      <a:pt x="1330" y="1047"/>
                    </a:lnTo>
                    <a:cubicBezTo>
                      <a:pt x="1461" y="1047"/>
                      <a:pt x="1545" y="937"/>
                      <a:pt x="1524" y="807"/>
                    </a:cubicBezTo>
                    <a:lnTo>
                      <a:pt x="1414" y="236"/>
                    </a:lnTo>
                    <a:cubicBezTo>
                      <a:pt x="1393" y="105"/>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47"/>
              <p:cNvSpPr/>
              <p:nvPr/>
            </p:nvSpPr>
            <p:spPr>
              <a:xfrm>
                <a:off x="4271173" y="837529"/>
                <a:ext cx="122723" cy="120168"/>
              </a:xfrm>
              <a:custGeom>
                <a:avLst/>
                <a:gdLst/>
                <a:ahLst/>
                <a:cxnLst/>
                <a:rect l="l" t="t" r="r" b="b"/>
                <a:pathLst>
                  <a:path w="1441" h="1411" extrusionOk="0">
                    <a:moveTo>
                      <a:pt x="687" y="1"/>
                    </a:moveTo>
                    <a:cubicBezTo>
                      <a:pt x="646" y="1"/>
                      <a:pt x="607" y="12"/>
                      <a:pt x="572" y="38"/>
                    </a:cubicBezTo>
                    <a:lnTo>
                      <a:pt x="90" y="368"/>
                    </a:lnTo>
                    <a:cubicBezTo>
                      <a:pt x="69" y="368"/>
                      <a:pt x="69" y="368"/>
                      <a:pt x="69" y="389"/>
                    </a:cubicBezTo>
                    <a:cubicBezTo>
                      <a:pt x="1" y="431"/>
                      <a:pt x="1" y="541"/>
                      <a:pt x="69" y="583"/>
                    </a:cubicBezTo>
                    <a:lnTo>
                      <a:pt x="834" y="1369"/>
                    </a:lnTo>
                    <a:lnTo>
                      <a:pt x="854" y="1369"/>
                    </a:lnTo>
                    <a:cubicBezTo>
                      <a:pt x="881" y="1398"/>
                      <a:pt x="913" y="1410"/>
                      <a:pt x="945" y="1410"/>
                    </a:cubicBezTo>
                    <a:cubicBezTo>
                      <a:pt x="989" y="1410"/>
                      <a:pt x="1035" y="1387"/>
                      <a:pt x="1074" y="1348"/>
                    </a:cubicBezTo>
                    <a:lnTo>
                      <a:pt x="1378" y="866"/>
                    </a:lnTo>
                    <a:cubicBezTo>
                      <a:pt x="1441" y="782"/>
                      <a:pt x="1441" y="651"/>
                      <a:pt x="1357" y="583"/>
                    </a:cubicBezTo>
                    <a:lnTo>
                      <a:pt x="854" y="59"/>
                    </a:lnTo>
                    <a:cubicBezTo>
                      <a:pt x="803" y="23"/>
                      <a:pt x="744" y="1"/>
                      <a:pt x="68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47"/>
              <p:cNvSpPr/>
              <p:nvPr/>
            </p:nvSpPr>
            <p:spPr>
              <a:xfrm>
                <a:off x="4265892" y="832334"/>
                <a:ext cx="133879" cy="129791"/>
              </a:xfrm>
              <a:custGeom>
                <a:avLst/>
                <a:gdLst/>
                <a:ahLst/>
                <a:cxnLst/>
                <a:rect l="l" t="t" r="r" b="b"/>
                <a:pathLst>
                  <a:path w="1572" h="1524" extrusionOk="0">
                    <a:moveTo>
                      <a:pt x="749" y="113"/>
                    </a:moveTo>
                    <a:cubicBezTo>
                      <a:pt x="792" y="113"/>
                      <a:pt x="836" y="129"/>
                      <a:pt x="875" y="168"/>
                    </a:cubicBezTo>
                    <a:lnTo>
                      <a:pt x="1372" y="665"/>
                    </a:lnTo>
                    <a:cubicBezTo>
                      <a:pt x="1440" y="733"/>
                      <a:pt x="1440" y="822"/>
                      <a:pt x="1398" y="885"/>
                    </a:cubicBezTo>
                    <a:lnTo>
                      <a:pt x="1068" y="1367"/>
                    </a:lnTo>
                    <a:cubicBezTo>
                      <a:pt x="1055" y="1393"/>
                      <a:pt x="1024" y="1411"/>
                      <a:pt x="993" y="1411"/>
                    </a:cubicBezTo>
                    <a:cubicBezTo>
                      <a:pt x="973" y="1411"/>
                      <a:pt x="953" y="1404"/>
                      <a:pt x="937" y="1388"/>
                    </a:cubicBezTo>
                    <a:lnTo>
                      <a:pt x="173" y="623"/>
                    </a:lnTo>
                    <a:cubicBezTo>
                      <a:pt x="131" y="581"/>
                      <a:pt x="131" y="492"/>
                      <a:pt x="173" y="471"/>
                    </a:cubicBezTo>
                    <a:lnTo>
                      <a:pt x="655" y="141"/>
                    </a:lnTo>
                    <a:cubicBezTo>
                      <a:pt x="682" y="123"/>
                      <a:pt x="715" y="113"/>
                      <a:pt x="749" y="113"/>
                    </a:cubicBezTo>
                    <a:close/>
                    <a:moveTo>
                      <a:pt x="750" y="0"/>
                    </a:moveTo>
                    <a:cubicBezTo>
                      <a:pt x="692" y="0"/>
                      <a:pt x="635" y="18"/>
                      <a:pt x="587" y="58"/>
                    </a:cubicBezTo>
                    <a:lnTo>
                      <a:pt x="110" y="382"/>
                    </a:lnTo>
                    <a:cubicBezTo>
                      <a:pt x="0" y="450"/>
                      <a:pt x="0" y="602"/>
                      <a:pt x="89" y="691"/>
                    </a:cubicBezTo>
                    <a:lnTo>
                      <a:pt x="848" y="1451"/>
                    </a:lnTo>
                    <a:cubicBezTo>
                      <a:pt x="889" y="1500"/>
                      <a:pt x="942" y="1523"/>
                      <a:pt x="996" y="1523"/>
                    </a:cubicBezTo>
                    <a:cubicBezTo>
                      <a:pt x="1062" y="1523"/>
                      <a:pt x="1130" y="1490"/>
                      <a:pt x="1178" y="1430"/>
                    </a:cubicBezTo>
                    <a:lnTo>
                      <a:pt x="1503" y="953"/>
                    </a:lnTo>
                    <a:cubicBezTo>
                      <a:pt x="1571" y="843"/>
                      <a:pt x="1550" y="691"/>
                      <a:pt x="1461" y="602"/>
                    </a:cubicBezTo>
                    <a:lnTo>
                      <a:pt x="958" y="79"/>
                    </a:lnTo>
                    <a:cubicBezTo>
                      <a:pt x="897" y="29"/>
                      <a:pt x="823" y="0"/>
                      <a:pt x="75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47"/>
              <p:cNvSpPr/>
              <p:nvPr/>
            </p:nvSpPr>
            <p:spPr>
              <a:xfrm>
                <a:off x="4366214" y="998658"/>
                <a:ext cx="78096" cy="117783"/>
              </a:xfrm>
              <a:custGeom>
                <a:avLst/>
                <a:gdLst/>
                <a:ahLst/>
                <a:cxnLst/>
                <a:rect l="l" t="t" r="r" b="b"/>
                <a:pathLst>
                  <a:path w="917" h="1383" extrusionOk="0">
                    <a:moveTo>
                      <a:pt x="152" y="0"/>
                    </a:moveTo>
                    <a:cubicBezTo>
                      <a:pt x="63" y="0"/>
                      <a:pt x="0" y="68"/>
                      <a:pt x="0" y="152"/>
                    </a:cubicBezTo>
                    <a:lnTo>
                      <a:pt x="0" y="1226"/>
                    </a:lnTo>
                    <a:lnTo>
                      <a:pt x="0" y="1268"/>
                    </a:lnTo>
                    <a:cubicBezTo>
                      <a:pt x="18" y="1342"/>
                      <a:pt x="68" y="1383"/>
                      <a:pt x="132" y="1383"/>
                    </a:cubicBezTo>
                    <a:cubicBezTo>
                      <a:pt x="145" y="1383"/>
                      <a:pt x="159" y="1381"/>
                      <a:pt x="173" y="1378"/>
                    </a:cubicBezTo>
                    <a:lnTo>
                      <a:pt x="744" y="1268"/>
                    </a:lnTo>
                    <a:cubicBezTo>
                      <a:pt x="849" y="1247"/>
                      <a:pt x="917" y="1158"/>
                      <a:pt x="917" y="1048"/>
                    </a:cubicBezTo>
                    <a:lnTo>
                      <a:pt x="917" y="330"/>
                    </a:lnTo>
                    <a:cubicBezTo>
                      <a:pt x="917" y="220"/>
                      <a:pt x="849" y="131"/>
                      <a:pt x="744" y="110"/>
                    </a:cubicBezTo>
                    <a:lnTo>
                      <a:pt x="1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47"/>
              <p:cNvSpPr/>
              <p:nvPr/>
            </p:nvSpPr>
            <p:spPr>
              <a:xfrm>
                <a:off x="4360423" y="993037"/>
                <a:ext cx="89253" cy="128599"/>
              </a:xfrm>
              <a:custGeom>
                <a:avLst/>
                <a:gdLst/>
                <a:ahLst/>
                <a:cxnLst/>
                <a:rect l="l" t="t" r="r" b="b"/>
                <a:pathLst>
                  <a:path w="1048" h="1510" extrusionOk="0">
                    <a:moveTo>
                      <a:pt x="241" y="113"/>
                    </a:moveTo>
                    <a:lnTo>
                      <a:pt x="812" y="218"/>
                    </a:lnTo>
                    <a:cubicBezTo>
                      <a:pt x="875" y="244"/>
                      <a:pt x="943" y="307"/>
                      <a:pt x="943" y="396"/>
                    </a:cubicBezTo>
                    <a:lnTo>
                      <a:pt x="943" y="1114"/>
                    </a:lnTo>
                    <a:cubicBezTo>
                      <a:pt x="943" y="1203"/>
                      <a:pt x="875" y="1266"/>
                      <a:pt x="812" y="1292"/>
                    </a:cubicBezTo>
                    <a:lnTo>
                      <a:pt x="241" y="1397"/>
                    </a:lnTo>
                    <a:cubicBezTo>
                      <a:pt x="178" y="1397"/>
                      <a:pt x="110" y="1355"/>
                      <a:pt x="110" y="1292"/>
                    </a:cubicBezTo>
                    <a:lnTo>
                      <a:pt x="110" y="218"/>
                    </a:lnTo>
                    <a:cubicBezTo>
                      <a:pt x="110" y="155"/>
                      <a:pt x="178" y="113"/>
                      <a:pt x="241" y="113"/>
                    </a:cubicBezTo>
                    <a:close/>
                    <a:moveTo>
                      <a:pt x="228" y="1"/>
                    </a:moveTo>
                    <a:cubicBezTo>
                      <a:pt x="110" y="1"/>
                      <a:pt x="0" y="99"/>
                      <a:pt x="0" y="218"/>
                    </a:cubicBezTo>
                    <a:lnTo>
                      <a:pt x="0" y="1292"/>
                    </a:lnTo>
                    <a:cubicBezTo>
                      <a:pt x="0" y="1411"/>
                      <a:pt x="110" y="1509"/>
                      <a:pt x="228" y="1509"/>
                    </a:cubicBezTo>
                    <a:cubicBezTo>
                      <a:pt x="239" y="1509"/>
                      <a:pt x="251" y="1508"/>
                      <a:pt x="262" y="1507"/>
                    </a:cubicBezTo>
                    <a:lnTo>
                      <a:pt x="833" y="1397"/>
                    </a:lnTo>
                    <a:cubicBezTo>
                      <a:pt x="964" y="1376"/>
                      <a:pt x="1048" y="1245"/>
                      <a:pt x="1048" y="1114"/>
                    </a:cubicBezTo>
                    <a:lnTo>
                      <a:pt x="1048" y="396"/>
                    </a:lnTo>
                    <a:cubicBezTo>
                      <a:pt x="1048" y="265"/>
                      <a:pt x="964" y="155"/>
                      <a:pt x="833" y="113"/>
                    </a:cubicBezTo>
                    <a:lnTo>
                      <a:pt x="262" y="4"/>
                    </a:lnTo>
                    <a:cubicBezTo>
                      <a:pt x="251" y="2"/>
                      <a:pt x="239" y="1"/>
                      <a:pt x="228"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47"/>
              <p:cNvSpPr/>
              <p:nvPr/>
            </p:nvSpPr>
            <p:spPr>
              <a:xfrm>
                <a:off x="4271173" y="1157998"/>
                <a:ext cx="122723" cy="119146"/>
              </a:xfrm>
              <a:custGeom>
                <a:avLst/>
                <a:gdLst/>
                <a:ahLst/>
                <a:cxnLst/>
                <a:rect l="l" t="t" r="r" b="b"/>
                <a:pathLst>
                  <a:path w="1441" h="1399" extrusionOk="0">
                    <a:moveTo>
                      <a:pt x="941" y="0"/>
                    </a:moveTo>
                    <a:cubicBezTo>
                      <a:pt x="903" y="0"/>
                      <a:pt x="865" y="17"/>
                      <a:pt x="834" y="51"/>
                    </a:cubicBezTo>
                    <a:lnTo>
                      <a:pt x="69" y="816"/>
                    </a:lnTo>
                    <a:cubicBezTo>
                      <a:pt x="48" y="816"/>
                      <a:pt x="48" y="816"/>
                      <a:pt x="48" y="837"/>
                    </a:cubicBezTo>
                    <a:cubicBezTo>
                      <a:pt x="1" y="900"/>
                      <a:pt x="1" y="989"/>
                      <a:pt x="90" y="1057"/>
                    </a:cubicBezTo>
                    <a:lnTo>
                      <a:pt x="572" y="1361"/>
                    </a:lnTo>
                    <a:cubicBezTo>
                      <a:pt x="607" y="1387"/>
                      <a:pt x="646" y="1398"/>
                      <a:pt x="687" y="1398"/>
                    </a:cubicBezTo>
                    <a:cubicBezTo>
                      <a:pt x="744" y="1398"/>
                      <a:pt x="803" y="1376"/>
                      <a:pt x="854" y="1340"/>
                    </a:cubicBezTo>
                    <a:lnTo>
                      <a:pt x="1357" y="837"/>
                    </a:lnTo>
                    <a:cubicBezTo>
                      <a:pt x="1441" y="748"/>
                      <a:pt x="1441" y="638"/>
                      <a:pt x="1378" y="554"/>
                    </a:cubicBezTo>
                    <a:lnTo>
                      <a:pt x="1074" y="72"/>
                    </a:lnTo>
                    <a:lnTo>
                      <a:pt x="1048" y="51"/>
                    </a:lnTo>
                    <a:cubicBezTo>
                      <a:pt x="1017" y="17"/>
                      <a:pt x="979" y="0"/>
                      <a:pt x="9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47"/>
              <p:cNvSpPr/>
              <p:nvPr/>
            </p:nvSpPr>
            <p:spPr>
              <a:xfrm>
                <a:off x="4265892" y="1153314"/>
                <a:ext cx="133879" cy="129025"/>
              </a:xfrm>
              <a:custGeom>
                <a:avLst/>
                <a:gdLst/>
                <a:ahLst/>
                <a:cxnLst/>
                <a:rect l="l" t="t" r="r" b="b"/>
                <a:pathLst>
                  <a:path w="1572" h="1515" extrusionOk="0">
                    <a:moveTo>
                      <a:pt x="993" y="104"/>
                    </a:moveTo>
                    <a:cubicBezTo>
                      <a:pt x="1024" y="104"/>
                      <a:pt x="1055" y="122"/>
                      <a:pt x="1068" y="148"/>
                    </a:cubicBezTo>
                    <a:lnTo>
                      <a:pt x="1398" y="630"/>
                    </a:lnTo>
                    <a:cubicBezTo>
                      <a:pt x="1440" y="693"/>
                      <a:pt x="1440" y="782"/>
                      <a:pt x="1372" y="850"/>
                    </a:cubicBezTo>
                    <a:lnTo>
                      <a:pt x="875" y="1347"/>
                    </a:lnTo>
                    <a:cubicBezTo>
                      <a:pt x="836" y="1386"/>
                      <a:pt x="792" y="1402"/>
                      <a:pt x="749" y="1402"/>
                    </a:cubicBezTo>
                    <a:cubicBezTo>
                      <a:pt x="715" y="1402"/>
                      <a:pt x="682" y="1392"/>
                      <a:pt x="655" y="1374"/>
                    </a:cubicBezTo>
                    <a:lnTo>
                      <a:pt x="173" y="1044"/>
                    </a:lnTo>
                    <a:cubicBezTo>
                      <a:pt x="131" y="1023"/>
                      <a:pt x="110" y="955"/>
                      <a:pt x="152" y="913"/>
                    </a:cubicBezTo>
                    <a:lnTo>
                      <a:pt x="937" y="127"/>
                    </a:lnTo>
                    <a:cubicBezTo>
                      <a:pt x="953" y="111"/>
                      <a:pt x="973" y="104"/>
                      <a:pt x="993" y="104"/>
                    </a:cubicBezTo>
                    <a:close/>
                    <a:moveTo>
                      <a:pt x="1004" y="0"/>
                    </a:moveTo>
                    <a:cubicBezTo>
                      <a:pt x="947" y="0"/>
                      <a:pt x="891" y="22"/>
                      <a:pt x="848" y="64"/>
                    </a:cubicBezTo>
                    <a:lnTo>
                      <a:pt x="89" y="824"/>
                    </a:lnTo>
                    <a:cubicBezTo>
                      <a:pt x="0" y="913"/>
                      <a:pt x="0" y="1065"/>
                      <a:pt x="110" y="1154"/>
                    </a:cubicBezTo>
                    <a:lnTo>
                      <a:pt x="587" y="1457"/>
                    </a:lnTo>
                    <a:cubicBezTo>
                      <a:pt x="635" y="1497"/>
                      <a:pt x="692" y="1515"/>
                      <a:pt x="750" y="1515"/>
                    </a:cubicBezTo>
                    <a:cubicBezTo>
                      <a:pt x="823" y="1515"/>
                      <a:pt x="897" y="1486"/>
                      <a:pt x="958" y="1436"/>
                    </a:cubicBezTo>
                    <a:lnTo>
                      <a:pt x="1461" y="913"/>
                    </a:lnTo>
                    <a:cubicBezTo>
                      <a:pt x="1550" y="824"/>
                      <a:pt x="1571" y="672"/>
                      <a:pt x="1482" y="562"/>
                    </a:cubicBezTo>
                    <a:lnTo>
                      <a:pt x="1178" y="85"/>
                    </a:lnTo>
                    <a:cubicBezTo>
                      <a:pt x="1131" y="27"/>
                      <a:pt x="1067" y="0"/>
                      <a:pt x="100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47"/>
              <p:cNvSpPr/>
              <p:nvPr/>
            </p:nvSpPr>
            <p:spPr>
              <a:xfrm>
                <a:off x="4111577" y="1251507"/>
                <a:ext cx="119146" cy="78181"/>
              </a:xfrm>
              <a:custGeom>
                <a:avLst/>
                <a:gdLst/>
                <a:ahLst/>
                <a:cxnLst/>
                <a:rect l="l" t="t" r="r" b="b"/>
                <a:pathLst>
                  <a:path w="1399" h="918" extrusionOk="0">
                    <a:moveTo>
                      <a:pt x="131" y="1"/>
                    </a:moveTo>
                    <a:cubicBezTo>
                      <a:pt x="68" y="1"/>
                      <a:pt x="0" y="90"/>
                      <a:pt x="21" y="174"/>
                    </a:cubicBezTo>
                    <a:lnTo>
                      <a:pt x="131" y="744"/>
                    </a:lnTo>
                    <a:cubicBezTo>
                      <a:pt x="152" y="849"/>
                      <a:pt x="241" y="917"/>
                      <a:pt x="351" y="917"/>
                    </a:cubicBezTo>
                    <a:lnTo>
                      <a:pt x="1068" y="917"/>
                    </a:lnTo>
                    <a:cubicBezTo>
                      <a:pt x="1178" y="917"/>
                      <a:pt x="1267" y="849"/>
                      <a:pt x="1288" y="744"/>
                    </a:cubicBezTo>
                    <a:lnTo>
                      <a:pt x="1398" y="174"/>
                    </a:lnTo>
                    <a:lnTo>
                      <a:pt x="1398" y="153"/>
                    </a:lnTo>
                    <a:cubicBezTo>
                      <a:pt x="1398" y="64"/>
                      <a:pt x="1330" y="1"/>
                      <a:pt x="124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47"/>
              <p:cNvSpPr/>
              <p:nvPr/>
            </p:nvSpPr>
            <p:spPr>
              <a:xfrm>
                <a:off x="4106212" y="1245716"/>
                <a:ext cx="131665" cy="89253"/>
              </a:xfrm>
              <a:custGeom>
                <a:avLst/>
                <a:gdLst/>
                <a:ahLst/>
                <a:cxnLst/>
                <a:rect l="l" t="t" r="r" b="b"/>
                <a:pathLst>
                  <a:path w="1546" h="1048" extrusionOk="0">
                    <a:moveTo>
                      <a:pt x="1309" y="111"/>
                    </a:moveTo>
                    <a:cubicBezTo>
                      <a:pt x="1372" y="111"/>
                      <a:pt x="1414" y="179"/>
                      <a:pt x="1414" y="221"/>
                    </a:cubicBezTo>
                    <a:lnTo>
                      <a:pt x="1309" y="786"/>
                    </a:lnTo>
                    <a:cubicBezTo>
                      <a:pt x="1283" y="875"/>
                      <a:pt x="1220" y="943"/>
                      <a:pt x="1131" y="943"/>
                    </a:cubicBezTo>
                    <a:lnTo>
                      <a:pt x="414" y="943"/>
                    </a:lnTo>
                    <a:cubicBezTo>
                      <a:pt x="325" y="943"/>
                      <a:pt x="262" y="875"/>
                      <a:pt x="236" y="786"/>
                    </a:cubicBezTo>
                    <a:lnTo>
                      <a:pt x="131" y="221"/>
                    </a:lnTo>
                    <a:cubicBezTo>
                      <a:pt x="131" y="179"/>
                      <a:pt x="173" y="111"/>
                      <a:pt x="236" y="111"/>
                    </a:cubicBezTo>
                    <a:close/>
                    <a:moveTo>
                      <a:pt x="236" y="1"/>
                    </a:moveTo>
                    <a:cubicBezTo>
                      <a:pt x="105" y="1"/>
                      <a:pt x="0" y="132"/>
                      <a:pt x="21" y="242"/>
                    </a:cubicBezTo>
                    <a:lnTo>
                      <a:pt x="131" y="812"/>
                    </a:lnTo>
                    <a:cubicBezTo>
                      <a:pt x="173" y="943"/>
                      <a:pt x="283" y="1048"/>
                      <a:pt x="414" y="1048"/>
                    </a:cubicBezTo>
                    <a:lnTo>
                      <a:pt x="1131" y="1048"/>
                    </a:lnTo>
                    <a:cubicBezTo>
                      <a:pt x="1262" y="1048"/>
                      <a:pt x="1393" y="943"/>
                      <a:pt x="1414" y="812"/>
                    </a:cubicBezTo>
                    <a:lnTo>
                      <a:pt x="1524" y="242"/>
                    </a:lnTo>
                    <a:cubicBezTo>
                      <a:pt x="1545" y="132"/>
                      <a:pt x="1440"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47"/>
              <p:cNvSpPr/>
              <p:nvPr/>
            </p:nvSpPr>
            <p:spPr>
              <a:xfrm>
                <a:off x="3950108" y="1157913"/>
                <a:ext cx="122723" cy="119231"/>
              </a:xfrm>
              <a:custGeom>
                <a:avLst/>
                <a:gdLst/>
                <a:ahLst/>
                <a:cxnLst/>
                <a:rect l="l" t="t" r="r" b="b"/>
                <a:pathLst>
                  <a:path w="1441" h="1400" extrusionOk="0">
                    <a:moveTo>
                      <a:pt x="499" y="0"/>
                    </a:moveTo>
                    <a:cubicBezTo>
                      <a:pt x="457" y="0"/>
                      <a:pt x="417" y="22"/>
                      <a:pt x="393" y="73"/>
                    </a:cubicBezTo>
                    <a:lnTo>
                      <a:pt x="63" y="534"/>
                    </a:lnTo>
                    <a:cubicBezTo>
                      <a:pt x="0" y="639"/>
                      <a:pt x="21" y="749"/>
                      <a:pt x="84" y="838"/>
                    </a:cubicBezTo>
                    <a:lnTo>
                      <a:pt x="608" y="1341"/>
                    </a:lnTo>
                    <a:cubicBezTo>
                      <a:pt x="647" y="1377"/>
                      <a:pt x="708" y="1399"/>
                      <a:pt x="769" y="1399"/>
                    </a:cubicBezTo>
                    <a:cubicBezTo>
                      <a:pt x="812" y="1399"/>
                      <a:pt x="855" y="1388"/>
                      <a:pt x="891" y="1362"/>
                    </a:cubicBezTo>
                    <a:lnTo>
                      <a:pt x="1372" y="1032"/>
                    </a:lnTo>
                    <a:lnTo>
                      <a:pt x="1393" y="1032"/>
                    </a:lnTo>
                    <a:cubicBezTo>
                      <a:pt x="1440" y="969"/>
                      <a:pt x="1440" y="859"/>
                      <a:pt x="1393" y="817"/>
                    </a:cubicBezTo>
                    <a:lnTo>
                      <a:pt x="608" y="52"/>
                    </a:lnTo>
                    <a:cubicBezTo>
                      <a:pt x="608" y="31"/>
                      <a:pt x="608" y="31"/>
                      <a:pt x="587" y="31"/>
                    </a:cubicBezTo>
                    <a:cubicBezTo>
                      <a:pt x="560" y="12"/>
                      <a:pt x="529" y="0"/>
                      <a:pt x="4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47"/>
              <p:cNvSpPr/>
              <p:nvPr/>
            </p:nvSpPr>
            <p:spPr>
              <a:xfrm>
                <a:off x="3944317" y="1152547"/>
                <a:ext cx="135668" cy="129791"/>
              </a:xfrm>
              <a:custGeom>
                <a:avLst/>
                <a:gdLst/>
                <a:ahLst/>
                <a:cxnLst/>
                <a:rect l="l" t="t" r="r" b="b"/>
                <a:pathLst>
                  <a:path w="1593" h="1524" extrusionOk="0">
                    <a:moveTo>
                      <a:pt x="593" y="113"/>
                    </a:moveTo>
                    <a:cubicBezTo>
                      <a:pt x="616" y="113"/>
                      <a:pt x="639" y="120"/>
                      <a:pt x="655" y="136"/>
                    </a:cubicBezTo>
                    <a:lnTo>
                      <a:pt x="1419" y="901"/>
                    </a:lnTo>
                    <a:cubicBezTo>
                      <a:pt x="1461" y="943"/>
                      <a:pt x="1440" y="1032"/>
                      <a:pt x="1398" y="1053"/>
                    </a:cubicBezTo>
                    <a:lnTo>
                      <a:pt x="917" y="1383"/>
                    </a:lnTo>
                    <a:cubicBezTo>
                      <a:pt x="889" y="1401"/>
                      <a:pt x="856" y="1411"/>
                      <a:pt x="823" y="1411"/>
                    </a:cubicBezTo>
                    <a:cubicBezTo>
                      <a:pt x="780" y="1411"/>
                      <a:pt x="735" y="1395"/>
                      <a:pt x="697" y="1356"/>
                    </a:cubicBezTo>
                    <a:lnTo>
                      <a:pt x="199" y="859"/>
                    </a:lnTo>
                    <a:cubicBezTo>
                      <a:pt x="131" y="791"/>
                      <a:pt x="131" y="702"/>
                      <a:pt x="173" y="639"/>
                    </a:cubicBezTo>
                    <a:lnTo>
                      <a:pt x="503" y="157"/>
                    </a:lnTo>
                    <a:cubicBezTo>
                      <a:pt x="516" y="131"/>
                      <a:pt x="555" y="113"/>
                      <a:pt x="593" y="113"/>
                    </a:cubicBezTo>
                    <a:close/>
                    <a:moveTo>
                      <a:pt x="577" y="1"/>
                    </a:moveTo>
                    <a:cubicBezTo>
                      <a:pt x="514" y="1"/>
                      <a:pt x="451" y="34"/>
                      <a:pt x="414" y="94"/>
                    </a:cubicBezTo>
                    <a:lnTo>
                      <a:pt x="89" y="571"/>
                    </a:lnTo>
                    <a:cubicBezTo>
                      <a:pt x="0" y="681"/>
                      <a:pt x="21" y="833"/>
                      <a:pt x="110" y="922"/>
                    </a:cubicBezTo>
                    <a:lnTo>
                      <a:pt x="634" y="1445"/>
                    </a:lnTo>
                    <a:cubicBezTo>
                      <a:pt x="684" y="1495"/>
                      <a:pt x="753" y="1524"/>
                      <a:pt x="823" y="1524"/>
                    </a:cubicBezTo>
                    <a:cubicBezTo>
                      <a:pt x="879" y="1524"/>
                      <a:pt x="936" y="1506"/>
                      <a:pt x="985" y="1466"/>
                    </a:cubicBezTo>
                    <a:lnTo>
                      <a:pt x="1461" y="1163"/>
                    </a:lnTo>
                    <a:cubicBezTo>
                      <a:pt x="1571" y="1074"/>
                      <a:pt x="1592" y="922"/>
                      <a:pt x="1482" y="833"/>
                    </a:cubicBezTo>
                    <a:lnTo>
                      <a:pt x="723" y="73"/>
                    </a:lnTo>
                    <a:cubicBezTo>
                      <a:pt x="683" y="24"/>
                      <a:pt x="629" y="1"/>
                      <a:pt x="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47"/>
              <p:cNvSpPr/>
              <p:nvPr/>
            </p:nvSpPr>
            <p:spPr>
              <a:xfrm>
                <a:off x="3899692" y="998317"/>
                <a:ext cx="79885" cy="117698"/>
              </a:xfrm>
              <a:custGeom>
                <a:avLst/>
                <a:gdLst/>
                <a:ahLst/>
                <a:cxnLst/>
                <a:rect l="l" t="t" r="r" b="b"/>
                <a:pathLst>
                  <a:path w="938" h="1382" extrusionOk="0">
                    <a:moveTo>
                      <a:pt x="776" y="0"/>
                    </a:moveTo>
                    <a:cubicBezTo>
                      <a:pt x="765" y="0"/>
                      <a:pt x="755" y="2"/>
                      <a:pt x="744" y="4"/>
                    </a:cubicBezTo>
                    <a:lnTo>
                      <a:pt x="173" y="114"/>
                    </a:lnTo>
                    <a:cubicBezTo>
                      <a:pt x="69" y="135"/>
                      <a:pt x="1" y="224"/>
                      <a:pt x="1" y="334"/>
                    </a:cubicBezTo>
                    <a:lnTo>
                      <a:pt x="1" y="1052"/>
                    </a:lnTo>
                    <a:cubicBezTo>
                      <a:pt x="1" y="1162"/>
                      <a:pt x="69" y="1251"/>
                      <a:pt x="173" y="1272"/>
                    </a:cubicBezTo>
                    <a:lnTo>
                      <a:pt x="744" y="1382"/>
                    </a:lnTo>
                    <a:lnTo>
                      <a:pt x="786" y="1382"/>
                    </a:lnTo>
                    <a:cubicBezTo>
                      <a:pt x="854" y="1382"/>
                      <a:pt x="938" y="1314"/>
                      <a:pt x="938" y="1230"/>
                    </a:cubicBezTo>
                    <a:lnTo>
                      <a:pt x="938" y="156"/>
                    </a:lnTo>
                    <a:cubicBezTo>
                      <a:pt x="938" y="135"/>
                      <a:pt x="938" y="135"/>
                      <a:pt x="917" y="114"/>
                    </a:cubicBezTo>
                    <a:cubicBezTo>
                      <a:pt x="917" y="59"/>
                      <a:pt x="849" y="0"/>
                      <a:pt x="77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47"/>
              <p:cNvSpPr/>
              <p:nvPr/>
            </p:nvSpPr>
            <p:spPr>
              <a:xfrm>
                <a:off x="3894327" y="993037"/>
                <a:ext cx="89338" cy="128599"/>
              </a:xfrm>
              <a:custGeom>
                <a:avLst/>
                <a:gdLst/>
                <a:ahLst/>
                <a:cxnLst/>
                <a:rect l="l" t="t" r="r" b="b"/>
                <a:pathLst>
                  <a:path w="1049" h="1510" extrusionOk="0">
                    <a:moveTo>
                      <a:pt x="828" y="113"/>
                    </a:moveTo>
                    <a:cubicBezTo>
                      <a:pt x="891" y="113"/>
                      <a:pt x="938" y="155"/>
                      <a:pt x="938" y="218"/>
                    </a:cubicBezTo>
                    <a:lnTo>
                      <a:pt x="938" y="1292"/>
                    </a:lnTo>
                    <a:cubicBezTo>
                      <a:pt x="938" y="1355"/>
                      <a:pt x="891" y="1397"/>
                      <a:pt x="828" y="1397"/>
                    </a:cubicBezTo>
                    <a:lnTo>
                      <a:pt x="263" y="1292"/>
                    </a:lnTo>
                    <a:cubicBezTo>
                      <a:pt x="174" y="1266"/>
                      <a:pt x="132" y="1203"/>
                      <a:pt x="132" y="1114"/>
                    </a:cubicBezTo>
                    <a:lnTo>
                      <a:pt x="132" y="396"/>
                    </a:lnTo>
                    <a:cubicBezTo>
                      <a:pt x="132" y="307"/>
                      <a:pt x="174" y="244"/>
                      <a:pt x="263" y="218"/>
                    </a:cubicBezTo>
                    <a:lnTo>
                      <a:pt x="828" y="113"/>
                    </a:lnTo>
                    <a:close/>
                    <a:moveTo>
                      <a:pt x="841" y="1"/>
                    </a:moveTo>
                    <a:cubicBezTo>
                      <a:pt x="830" y="1"/>
                      <a:pt x="818" y="2"/>
                      <a:pt x="807" y="4"/>
                    </a:cubicBezTo>
                    <a:lnTo>
                      <a:pt x="236" y="113"/>
                    </a:lnTo>
                    <a:cubicBezTo>
                      <a:pt x="105" y="134"/>
                      <a:pt x="1" y="265"/>
                      <a:pt x="1" y="396"/>
                    </a:cubicBezTo>
                    <a:lnTo>
                      <a:pt x="1" y="1114"/>
                    </a:lnTo>
                    <a:cubicBezTo>
                      <a:pt x="1" y="1245"/>
                      <a:pt x="105" y="1376"/>
                      <a:pt x="236" y="1397"/>
                    </a:cubicBezTo>
                    <a:lnTo>
                      <a:pt x="807" y="1507"/>
                    </a:lnTo>
                    <a:cubicBezTo>
                      <a:pt x="818" y="1508"/>
                      <a:pt x="830" y="1509"/>
                      <a:pt x="841" y="1509"/>
                    </a:cubicBezTo>
                    <a:cubicBezTo>
                      <a:pt x="956" y="1509"/>
                      <a:pt x="1048" y="1411"/>
                      <a:pt x="1048" y="1292"/>
                    </a:cubicBezTo>
                    <a:lnTo>
                      <a:pt x="1048" y="218"/>
                    </a:lnTo>
                    <a:cubicBezTo>
                      <a:pt x="1048" y="99"/>
                      <a:pt x="956" y="1"/>
                      <a:pt x="84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47"/>
              <p:cNvSpPr/>
              <p:nvPr/>
            </p:nvSpPr>
            <p:spPr>
              <a:xfrm>
                <a:off x="3950108" y="837529"/>
                <a:ext cx="124511" cy="119146"/>
              </a:xfrm>
              <a:custGeom>
                <a:avLst/>
                <a:gdLst/>
                <a:ahLst/>
                <a:cxnLst/>
                <a:rect l="l" t="t" r="r" b="b"/>
                <a:pathLst>
                  <a:path w="1462" h="1399" extrusionOk="0">
                    <a:moveTo>
                      <a:pt x="769" y="1"/>
                    </a:moveTo>
                    <a:cubicBezTo>
                      <a:pt x="708" y="1"/>
                      <a:pt x="647" y="23"/>
                      <a:pt x="608" y="59"/>
                    </a:cubicBezTo>
                    <a:lnTo>
                      <a:pt x="84" y="562"/>
                    </a:lnTo>
                    <a:cubicBezTo>
                      <a:pt x="21" y="651"/>
                      <a:pt x="0" y="761"/>
                      <a:pt x="63" y="866"/>
                    </a:cubicBezTo>
                    <a:lnTo>
                      <a:pt x="393" y="1327"/>
                    </a:lnTo>
                    <a:cubicBezTo>
                      <a:pt x="393" y="1348"/>
                      <a:pt x="393" y="1348"/>
                      <a:pt x="414" y="1348"/>
                    </a:cubicBezTo>
                    <a:cubicBezTo>
                      <a:pt x="435" y="1382"/>
                      <a:pt x="473" y="1399"/>
                      <a:pt x="514" y="1399"/>
                    </a:cubicBezTo>
                    <a:cubicBezTo>
                      <a:pt x="554" y="1399"/>
                      <a:pt x="597" y="1382"/>
                      <a:pt x="629" y="1348"/>
                    </a:cubicBezTo>
                    <a:lnTo>
                      <a:pt x="1393" y="583"/>
                    </a:lnTo>
                    <a:lnTo>
                      <a:pt x="1414" y="562"/>
                    </a:lnTo>
                    <a:cubicBezTo>
                      <a:pt x="1461" y="499"/>
                      <a:pt x="1440" y="410"/>
                      <a:pt x="1372" y="368"/>
                    </a:cubicBezTo>
                    <a:lnTo>
                      <a:pt x="891" y="38"/>
                    </a:lnTo>
                    <a:cubicBezTo>
                      <a:pt x="855" y="12"/>
                      <a:pt x="812" y="1"/>
                      <a:pt x="76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47"/>
              <p:cNvSpPr/>
              <p:nvPr/>
            </p:nvSpPr>
            <p:spPr>
              <a:xfrm>
                <a:off x="3944317" y="832334"/>
                <a:ext cx="135668" cy="129791"/>
              </a:xfrm>
              <a:custGeom>
                <a:avLst/>
                <a:gdLst/>
                <a:ahLst/>
                <a:cxnLst/>
                <a:rect l="l" t="t" r="r" b="b"/>
                <a:pathLst>
                  <a:path w="1593" h="1524" extrusionOk="0">
                    <a:moveTo>
                      <a:pt x="823" y="113"/>
                    </a:moveTo>
                    <a:cubicBezTo>
                      <a:pt x="856" y="113"/>
                      <a:pt x="889" y="123"/>
                      <a:pt x="917" y="141"/>
                    </a:cubicBezTo>
                    <a:lnTo>
                      <a:pt x="1398" y="471"/>
                    </a:lnTo>
                    <a:cubicBezTo>
                      <a:pt x="1461" y="492"/>
                      <a:pt x="1461" y="581"/>
                      <a:pt x="1419" y="623"/>
                    </a:cubicBezTo>
                    <a:lnTo>
                      <a:pt x="655" y="1388"/>
                    </a:lnTo>
                    <a:cubicBezTo>
                      <a:pt x="639" y="1404"/>
                      <a:pt x="619" y="1411"/>
                      <a:pt x="598" y="1411"/>
                    </a:cubicBezTo>
                    <a:cubicBezTo>
                      <a:pt x="565" y="1411"/>
                      <a:pt x="529" y="1393"/>
                      <a:pt x="503" y="1367"/>
                    </a:cubicBezTo>
                    <a:lnTo>
                      <a:pt x="173" y="885"/>
                    </a:lnTo>
                    <a:cubicBezTo>
                      <a:pt x="131" y="822"/>
                      <a:pt x="152" y="733"/>
                      <a:pt x="199" y="665"/>
                    </a:cubicBezTo>
                    <a:lnTo>
                      <a:pt x="697" y="168"/>
                    </a:lnTo>
                    <a:cubicBezTo>
                      <a:pt x="735" y="129"/>
                      <a:pt x="780" y="113"/>
                      <a:pt x="823" y="113"/>
                    </a:cubicBezTo>
                    <a:close/>
                    <a:moveTo>
                      <a:pt x="823" y="0"/>
                    </a:moveTo>
                    <a:cubicBezTo>
                      <a:pt x="753" y="0"/>
                      <a:pt x="684" y="29"/>
                      <a:pt x="634" y="79"/>
                    </a:cubicBezTo>
                    <a:lnTo>
                      <a:pt x="110" y="602"/>
                    </a:lnTo>
                    <a:cubicBezTo>
                      <a:pt x="21" y="691"/>
                      <a:pt x="0" y="843"/>
                      <a:pt x="89" y="953"/>
                    </a:cubicBezTo>
                    <a:lnTo>
                      <a:pt x="414" y="1430"/>
                    </a:lnTo>
                    <a:cubicBezTo>
                      <a:pt x="451" y="1490"/>
                      <a:pt x="514" y="1523"/>
                      <a:pt x="577" y="1523"/>
                    </a:cubicBezTo>
                    <a:cubicBezTo>
                      <a:pt x="629" y="1523"/>
                      <a:pt x="683" y="1500"/>
                      <a:pt x="723" y="1451"/>
                    </a:cubicBezTo>
                    <a:lnTo>
                      <a:pt x="1508" y="691"/>
                    </a:lnTo>
                    <a:cubicBezTo>
                      <a:pt x="1592" y="602"/>
                      <a:pt x="1571" y="450"/>
                      <a:pt x="1461" y="361"/>
                    </a:cubicBezTo>
                    <a:lnTo>
                      <a:pt x="985" y="58"/>
                    </a:lnTo>
                    <a:cubicBezTo>
                      <a:pt x="936" y="18"/>
                      <a:pt x="879" y="0"/>
                      <a:pt x="82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47"/>
              <p:cNvSpPr/>
              <p:nvPr/>
            </p:nvSpPr>
            <p:spPr>
              <a:xfrm>
                <a:off x="3959051" y="842554"/>
                <a:ext cx="427784" cy="427784"/>
              </a:xfrm>
              <a:custGeom>
                <a:avLst/>
                <a:gdLst/>
                <a:ahLst/>
                <a:cxnLst/>
                <a:rect l="l" t="t" r="r" b="b"/>
                <a:pathLst>
                  <a:path w="5023" h="5023" extrusionOk="0">
                    <a:moveTo>
                      <a:pt x="2514" y="1200"/>
                    </a:moveTo>
                    <a:cubicBezTo>
                      <a:pt x="3231" y="1200"/>
                      <a:pt x="3823" y="1791"/>
                      <a:pt x="3823" y="2509"/>
                    </a:cubicBezTo>
                    <a:cubicBezTo>
                      <a:pt x="3823" y="3232"/>
                      <a:pt x="3231" y="3818"/>
                      <a:pt x="2514" y="3818"/>
                    </a:cubicBezTo>
                    <a:cubicBezTo>
                      <a:pt x="1791" y="3818"/>
                      <a:pt x="1205" y="3232"/>
                      <a:pt x="1205" y="2509"/>
                    </a:cubicBezTo>
                    <a:cubicBezTo>
                      <a:pt x="1205" y="1791"/>
                      <a:pt x="1791" y="1200"/>
                      <a:pt x="2514" y="1200"/>
                    </a:cubicBezTo>
                    <a:close/>
                    <a:moveTo>
                      <a:pt x="2514" y="0"/>
                    </a:moveTo>
                    <a:cubicBezTo>
                      <a:pt x="1115" y="0"/>
                      <a:pt x="0" y="1137"/>
                      <a:pt x="0" y="2509"/>
                    </a:cubicBezTo>
                    <a:cubicBezTo>
                      <a:pt x="0" y="3886"/>
                      <a:pt x="1115" y="5023"/>
                      <a:pt x="2514" y="5023"/>
                    </a:cubicBezTo>
                    <a:cubicBezTo>
                      <a:pt x="3886" y="5023"/>
                      <a:pt x="5022" y="3886"/>
                      <a:pt x="5022" y="2509"/>
                    </a:cubicBezTo>
                    <a:cubicBezTo>
                      <a:pt x="5022" y="1137"/>
                      <a:pt x="3886" y="0"/>
                      <a:pt x="251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47"/>
              <p:cNvSpPr/>
              <p:nvPr/>
            </p:nvSpPr>
            <p:spPr>
              <a:xfrm>
                <a:off x="3953685" y="838977"/>
                <a:ext cx="436726" cy="434938"/>
              </a:xfrm>
              <a:custGeom>
                <a:avLst/>
                <a:gdLst/>
                <a:ahLst/>
                <a:cxnLst/>
                <a:rect l="l" t="t" r="r" b="b"/>
                <a:pathLst>
                  <a:path w="5128" h="5107" extrusionOk="0">
                    <a:moveTo>
                      <a:pt x="2577" y="1310"/>
                    </a:moveTo>
                    <a:cubicBezTo>
                      <a:pt x="3273" y="1310"/>
                      <a:pt x="3818" y="1854"/>
                      <a:pt x="3818" y="2551"/>
                    </a:cubicBezTo>
                    <a:cubicBezTo>
                      <a:pt x="3818" y="3253"/>
                      <a:pt x="3273" y="3797"/>
                      <a:pt x="2577" y="3797"/>
                    </a:cubicBezTo>
                    <a:cubicBezTo>
                      <a:pt x="1875" y="3797"/>
                      <a:pt x="1309" y="3253"/>
                      <a:pt x="1309" y="2551"/>
                    </a:cubicBezTo>
                    <a:cubicBezTo>
                      <a:pt x="1309" y="1854"/>
                      <a:pt x="1875" y="1310"/>
                      <a:pt x="2577" y="1310"/>
                    </a:cubicBezTo>
                    <a:close/>
                    <a:moveTo>
                      <a:pt x="2577" y="1179"/>
                    </a:moveTo>
                    <a:cubicBezTo>
                      <a:pt x="1812" y="1179"/>
                      <a:pt x="1199" y="1792"/>
                      <a:pt x="1199" y="2551"/>
                    </a:cubicBezTo>
                    <a:cubicBezTo>
                      <a:pt x="1199" y="3316"/>
                      <a:pt x="1812" y="3928"/>
                      <a:pt x="2577" y="3928"/>
                    </a:cubicBezTo>
                    <a:cubicBezTo>
                      <a:pt x="3315" y="3928"/>
                      <a:pt x="3928" y="3316"/>
                      <a:pt x="3928" y="2551"/>
                    </a:cubicBezTo>
                    <a:cubicBezTo>
                      <a:pt x="3928" y="1792"/>
                      <a:pt x="3315" y="1179"/>
                      <a:pt x="2577" y="1179"/>
                    </a:cubicBezTo>
                    <a:close/>
                    <a:moveTo>
                      <a:pt x="2577" y="111"/>
                    </a:moveTo>
                    <a:cubicBezTo>
                      <a:pt x="3928" y="111"/>
                      <a:pt x="5017" y="1200"/>
                      <a:pt x="5017" y="2551"/>
                    </a:cubicBezTo>
                    <a:cubicBezTo>
                      <a:pt x="5017" y="3907"/>
                      <a:pt x="3928" y="4997"/>
                      <a:pt x="2577" y="4997"/>
                    </a:cubicBezTo>
                    <a:cubicBezTo>
                      <a:pt x="1220" y="4997"/>
                      <a:pt x="131" y="3907"/>
                      <a:pt x="131" y="2551"/>
                    </a:cubicBezTo>
                    <a:cubicBezTo>
                      <a:pt x="131" y="1200"/>
                      <a:pt x="1220" y="111"/>
                      <a:pt x="2577" y="111"/>
                    </a:cubicBezTo>
                    <a:close/>
                    <a:moveTo>
                      <a:pt x="2577" y="1"/>
                    </a:moveTo>
                    <a:cubicBezTo>
                      <a:pt x="1158" y="1"/>
                      <a:pt x="0" y="1137"/>
                      <a:pt x="0" y="2551"/>
                    </a:cubicBezTo>
                    <a:cubicBezTo>
                      <a:pt x="0" y="3970"/>
                      <a:pt x="1158" y="5107"/>
                      <a:pt x="2577" y="5107"/>
                    </a:cubicBezTo>
                    <a:cubicBezTo>
                      <a:pt x="3991" y="5107"/>
                      <a:pt x="5127" y="3970"/>
                      <a:pt x="5127" y="2551"/>
                    </a:cubicBezTo>
                    <a:cubicBezTo>
                      <a:pt x="5127" y="1137"/>
                      <a:pt x="3991" y="1"/>
                      <a:pt x="25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47"/>
              <p:cNvSpPr/>
              <p:nvPr/>
            </p:nvSpPr>
            <p:spPr>
              <a:xfrm>
                <a:off x="4046428" y="929931"/>
                <a:ext cx="251152" cy="253025"/>
              </a:xfrm>
              <a:custGeom>
                <a:avLst/>
                <a:gdLst/>
                <a:ahLst/>
                <a:cxnLst/>
                <a:rect l="l" t="t" r="r" b="b"/>
                <a:pathLst>
                  <a:path w="2949" h="2971" extrusionOk="0">
                    <a:moveTo>
                      <a:pt x="1488" y="174"/>
                    </a:moveTo>
                    <a:cubicBezTo>
                      <a:pt x="2205" y="174"/>
                      <a:pt x="2797" y="765"/>
                      <a:pt x="2797" y="1483"/>
                    </a:cubicBezTo>
                    <a:cubicBezTo>
                      <a:pt x="2797" y="2206"/>
                      <a:pt x="2205" y="2792"/>
                      <a:pt x="1488" y="2792"/>
                    </a:cubicBezTo>
                    <a:cubicBezTo>
                      <a:pt x="765" y="2792"/>
                      <a:pt x="179" y="2206"/>
                      <a:pt x="179" y="1483"/>
                    </a:cubicBezTo>
                    <a:cubicBezTo>
                      <a:pt x="179" y="765"/>
                      <a:pt x="765" y="174"/>
                      <a:pt x="1488" y="174"/>
                    </a:cubicBezTo>
                    <a:close/>
                    <a:moveTo>
                      <a:pt x="1488" y="1"/>
                    </a:moveTo>
                    <a:cubicBezTo>
                      <a:pt x="655" y="1"/>
                      <a:pt x="0" y="676"/>
                      <a:pt x="0" y="1483"/>
                    </a:cubicBezTo>
                    <a:cubicBezTo>
                      <a:pt x="0" y="2295"/>
                      <a:pt x="655" y="2970"/>
                      <a:pt x="1488" y="2970"/>
                    </a:cubicBezTo>
                    <a:cubicBezTo>
                      <a:pt x="2294" y="2970"/>
                      <a:pt x="2949" y="2295"/>
                      <a:pt x="2949" y="1483"/>
                    </a:cubicBezTo>
                    <a:cubicBezTo>
                      <a:pt x="2949" y="676"/>
                      <a:pt x="2294" y="1"/>
                      <a:pt x="1488" y="1"/>
                    </a:cubicBezTo>
                    <a:close/>
                  </a:path>
                </a:pathLst>
              </a:custGeom>
              <a:solidFill>
                <a:srgbClr val="356B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47"/>
              <p:cNvSpPr/>
              <p:nvPr/>
            </p:nvSpPr>
            <p:spPr>
              <a:xfrm>
                <a:off x="4041062" y="926354"/>
                <a:ext cx="261882" cy="260179"/>
              </a:xfrm>
              <a:custGeom>
                <a:avLst/>
                <a:gdLst/>
                <a:ahLst/>
                <a:cxnLst/>
                <a:rect l="l" t="t" r="r" b="b"/>
                <a:pathLst>
                  <a:path w="3075" h="3055" extrusionOk="0">
                    <a:moveTo>
                      <a:pt x="1551" y="284"/>
                    </a:moveTo>
                    <a:cubicBezTo>
                      <a:pt x="2247" y="284"/>
                      <a:pt x="2792" y="828"/>
                      <a:pt x="2792" y="1525"/>
                    </a:cubicBezTo>
                    <a:cubicBezTo>
                      <a:pt x="2792" y="2227"/>
                      <a:pt x="2247" y="2771"/>
                      <a:pt x="1551" y="2771"/>
                    </a:cubicBezTo>
                    <a:cubicBezTo>
                      <a:pt x="849" y="2771"/>
                      <a:pt x="283" y="2227"/>
                      <a:pt x="283" y="1525"/>
                    </a:cubicBezTo>
                    <a:cubicBezTo>
                      <a:pt x="283" y="828"/>
                      <a:pt x="849" y="284"/>
                      <a:pt x="1551" y="284"/>
                    </a:cubicBezTo>
                    <a:close/>
                    <a:moveTo>
                      <a:pt x="1551" y="153"/>
                    </a:moveTo>
                    <a:cubicBezTo>
                      <a:pt x="786" y="153"/>
                      <a:pt x="173" y="766"/>
                      <a:pt x="173" y="1525"/>
                    </a:cubicBezTo>
                    <a:cubicBezTo>
                      <a:pt x="173" y="2290"/>
                      <a:pt x="786" y="2902"/>
                      <a:pt x="1551" y="2902"/>
                    </a:cubicBezTo>
                    <a:cubicBezTo>
                      <a:pt x="2289" y="2902"/>
                      <a:pt x="2902" y="2290"/>
                      <a:pt x="2902" y="1525"/>
                    </a:cubicBezTo>
                    <a:cubicBezTo>
                      <a:pt x="2902" y="766"/>
                      <a:pt x="2289" y="153"/>
                      <a:pt x="1551" y="153"/>
                    </a:cubicBezTo>
                    <a:close/>
                    <a:moveTo>
                      <a:pt x="1551" y="111"/>
                    </a:moveTo>
                    <a:cubicBezTo>
                      <a:pt x="2336" y="111"/>
                      <a:pt x="2965" y="739"/>
                      <a:pt x="2965" y="1525"/>
                    </a:cubicBezTo>
                    <a:cubicBezTo>
                      <a:pt x="2965" y="2310"/>
                      <a:pt x="2336" y="2944"/>
                      <a:pt x="1551" y="2944"/>
                    </a:cubicBezTo>
                    <a:cubicBezTo>
                      <a:pt x="765" y="2944"/>
                      <a:pt x="132" y="2310"/>
                      <a:pt x="132" y="1525"/>
                    </a:cubicBezTo>
                    <a:cubicBezTo>
                      <a:pt x="132" y="739"/>
                      <a:pt x="765" y="111"/>
                      <a:pt x="1551" y="111"/>
                    </a:cubicBezTo>
                    <a:close/>
                    <a:moveTo>
                      <a:pt x="1551" y="1"/>
                    </a:moveTo>
                    <a:cubicBezTo>
                      <a:pt x="697" y="1"/>
                      <a:pt x="1" y="677"/>
                      <a:pt x="1" y="1525"/>
                    </a:cubicBezTo>
                    <a:cubicBezTo>
                      <a:pt x="1" y="2379"/>
                      <a:pt x="697" y="3054"/>
                      <a:pt x="1551" y="3054"/>
                    </a:cubicBezTo>
                    <a:cubicBezTo>
                      <a:pt x="2399" y="3054"/>
                      <a:pt x="3075" y="2379"/>
                      <a:pt x="3075" y="1525"/>
                    </a:cubicBezTo>
                    <a:cubicBezTo>
                      <a:pt x="3075" y="677"/>
                      <a:pt x="2399" y="1"/>
                      <a:pt x="155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20" name="Google Shape;2220;p47"/>
            <p:cNvGrpSpPr/>
            <p:nvPr/>
          </p:nvGrpSpPr>
          <p:grpSpPr>
            <a:xfrm>
              <a:off x="6243085" y="1707500"/>
              <a:ext cx="555775" cy="553988"/>
              <a:chOff x="6451735" y="1456425"/>
              <a:chExt cx="555775" cy="553988"/>
            </a:xfrm>
          </p:grpSpPr>
          <p:sp>
            <p:nvSpPr>
              <p:cNvPr id="2221" name="Google Shape;2221;p47"/>
              <p:cNvSpPr/>
              <p:nvPr/>
            </p:nvSpPr>
            <p:spPr>
              <a:xfrm>
                <a:off x="6829007" y="1513484"/>
                <a:ext cx="122808" cy="119657"/>
              </a:xfrm>
              <a:custGeom>
                <a:avLst/>
                <a:gdLst/>
                <a:ahLst/>
                <a:cxnLst/>
                <a:rect l="l" t="t" r="r" b="b"/>
                <a:pathLst>
                  <a:path w="1442" h="1405" extrusionOk="0">
                    <a:moveTo>
                      <a:pt x="685" y="1"/>
                    </a:moveTo>
                    <a:cubicBezTo>
                      <a:pt x="644" y="1"/>
                      <a:pt x="604" y="12"/>
                      <a:pt x="567" y="32"/>
                    </a:cubicBezTo>
                    <a:lnTo>
                      <a:pt x="85" y="357"/>
                    </a:lnTo>
                    <a:cubicBezTo>
                      <a:pt x="64" y="357"/>
                      <a:pt x="64" y="378"/>
                      <a:pt x="64" y="378"/>
                    </a:cubicBezTo>
                    <a:cubicBezTo>
                      <a:pt x="1" y="446"/>
                      <a:pt x="1" y="535"/>
                      <a:pt x="64" y="598"/>
                    </a:cubicBezTo>
                    <a:lnTo>
                      <a:pt x="828" y="1362"/>
                    </a:lnTo>
                    <a:cubicBezTo>
                      <a:pt x="828" y="1362"/>
                      <a:pt x="828" y="1383"/>
                      <a:pt x="849" y="1383"/>
                    </a:cubicBezTo>
                    <a:cubicBezTo>
                      <a:pt x="873" y="1398"/>
                      <a:pt x="900" y="1405"/>
                      <a:pt x="925" y="1405"/>
                    </a:cubicBezTo>
                    <a:cubicBezTo>
                      <a:pt x="972" y="1405"/>
                      <a:pt x="1018" y="1382"/>
                      <a:pt x="1048" y="1341"/>
                    </a:cubicBezTo>
                    <a:lnTo>
                      <a:pt x="1373" y="859"/>
                    </a:lnTo>
                    <a:cubicBezTo>
                      <a:pt x="1441" y="770"/>
                      <a:pt x="1415" y="666"/>
                      <a:pt x="1352" y="577"/>
                    </a:cubicBezTo>
                    <a:lnTo>
                      <a:pt x="849" y="74"/>
                    </a:lnTo>
                    <a:cubicBezTo>
                      <a:pt x="798" y="22"/>
                      <a:pt x="741" y="1"/>
                      <a:pt x="68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47"/>
              <p:cNvSpPr/>
              <p:nvPr/>
            </p:nvSpPr>
            <p:spPr>
              <a:xfrm>
                <a:off x="6821427" y="1508545"/>
                <a:ext cx="135668" cy="129280"/>
              </a:xfrm>
              <a:custGeom>
                <a:avLst/>
                <a:gdLst/>
                <a:ahLst/>
                <a:cxnLst/>
                <a:rect l="l" t="t" r="r" b="b"/>
                <a:pathLst>
                  <a:path w="1593" h="1518" extrusionOk="0">
                    <a:moveTo>
                      <a:pt x="775" y="113"/>
                    </a:moveTo>
                    <a:cubicBezTo>
                      <a:pt x="817" y="113"/>
                      <a:pt x="859" y="130"/>
                      <a:pt x="896" y="153"/>
                    </a:cubicBezTo>
                    <a:lnTo>
                      <a:pt x="896" y="174"/>
                    </a:lnTo>
                    <a:lnTo>
                      <a:pt x="1399" y="677"/>
                    </a:lnTo>
                    <a:cubicBezTo>
                      <a:pt x="1462" y="724"/>
                      <a:pt x="1462" y="828"/>
                      <a:pt x="1420" y="896"/>
                    </a:cubicBezTo>
                    <a:lnTo>
                      <a:pt x="1090" y="1378"/>
                    </a:lnTo>
                    <a:cubicBezTo>
                      <a:pt x="1080" y="1399"/>
                      <a:pt x="1059" y="1410"/>
                      <a:pt x="1035" y="1410"/>
                    </a:cubicBezTo>
                    <a:cubicBezTo>
                      <a:pt x="1010" y="1410"/>
                      <a:pt x="983" y="1399"/>
                      <a:pt x="959" y="1378"/>
                    </a:cubicBezTo>
                    <a:lnTo>
                      <a:pt x="174" y="614"/>
                    </a:lnTo>
                    <a:cubicBezTo>
                      <a:pt x="132" y="567"/>
                      <a:pt x="153" y="504"/>
                      <a:pt x="195" y="462"/>
                    </a:cubicBezTo>
                    <a:lnTo>
                      <a:pt x="676" y="153"/>
                    </a:lnTo>
                    <a:cubicBezTo>
                      <a:pt x="707" y="124"/>
                      <a:pt x="741" y="113"/>
                      <a:pt x="775" y="113"/>
                    </a:cubicBezTo>
                    <a:close/>
                    <a:moveTo>
                      <a:pt x="768" y="0"/>
                    </a:moveTo>
                    <a:cubicBezTo>
                      <a:pt x="714" y="0"/>
                      <a:pt x="659" y="16"/>
                      <a:pt x="614" y="43"/>
                    </a:cubicBezTo>
                    <a:lnTo>
                      <a:pt x="132" y="373"/>
                    </a:lnTo>
                    <a:cubicBezTo>
                      <a:pt x="22" y="436"/>
                      <a:pt x="1" y="614"/>
                      <a:pt x="111" y="697"/>
                    </a:cubicBezTo>
                    <a:lnTo>
                      <a:pt x="875" y="1462"/>
                    </a:lnTo>
                    <a:cubicBezTo>
                      <a:pt x="911" y="1500"/>
                      <a:pt x="958" y="1518"/>
                      <a:pt x="1008" y="1518"/>
                    </a:cubicBezTo>
                    <a:cubicBezTo>
                      <a:pt x="1076" y="1518"/>
                      <a:pt x="1149" y="1484"/>
                      <a:pt x="1200" y="1420"/>
                    </a:cubicBezTo>
                    <a:lnTo>
                      <a:pt x="1504" y="959"/>
                    </a:lnTo>
                    <a:cubicBezTo>
                      <a:pt x="1593" y="828"/>
                      <a:pt x="1572" y="697"/>
                      <a:pt x="1483" y="593"/>
                    </a:cubicBezTo>
                    <a:lnTo>
                      <a:pt x="959" y="90"/>
                    </a:lnTo>
                    <a:lnTo>
                      <a:pt x="959" y="69"/>
                    </a:lnTo>
                    <a:lnTo>
                      <a:pt x="941" y="69"/>
                    </a:lnTo>
                    <a:cubicBezTo>
                      <a:pt x="894" y="21"/>
                      <a:pt x="831" y="0"/>
                      <a:pt x="76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47"/>
              <p:cNvSpPr/>
              <p:nvPr/>
            </p:nvSpPr>
            <p:spPr>
              <a:xfrm>
                <a:off x="6923623" y="1674016"/>
                <a:ext cx="78096" cy="119486"/>
              </a:xfrm>
              <a:custGeom>
                <a:avLst/>
                <a:gdLst/>
                <a:ahLst/>
                <a:cxnLst/>
                <a:rect l="l" t="t" r="r" b="b"/>
                <a:pathLst>
                  <a:path w="917" h="1403" extrusionOk="0">
                    <a:moveTo>
                      <a:pt x="152" y="1"/>
                    </a:moveTo>
                    <a:cubicBezTo>
                      <a:pt x="68" y="1"/>
                      <a:pt x="0" y="64"/>
                      <a:pt x="0" y="153"/>
                    </a:cubicBezTo>
                    <a:lnTo>
                      <a:pt x="0" y="1242"/>
                    </a:lnTo>
                    <a:lnTo>
                      <a:pt x="0" y="1268"/>
                    </a:lnTo>
                    <a:cubicBezTo>
                      <a:pt x="0" y="1342"/>
                      <a:pt x="69" y="1403"/>
                      <a:pt x="142" y="1403"/>
                    </a:cubicBezTo>
                    <a:cubicBezTo>
                      <a:pt x="152" y="1403"/>
                      <a:pt x="163" y="1402"/>
                      <a:pt x="173" y="1399"/>
                    </a:cubicBezTo>
                    <a:lnTo>
                      <a:pt x="744" y="1289"/>
                    </a:lnTo>
                    <a:cubicBezTo>
                      <a:pt x="854" y="1268"/>
                      <a:pt x="917" y="1179"/>
                      <a:pt x="917" y="1069"/>
                    </a:cubicBezTo>
                    <a:lnTo>
                      <a:pt x="917" y="352"/>
                    </a:lnTo>
                    <a:cubicBezTo>
                      <a:pt x="917" y="242"/>
                      <a:pt x="854" y="132"/>
                      <a:pt x="744" y="111"/>
                    </a:cubicBezTo>
                    <a:lnTo>
                      <a:pt x="17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47"/>
              <p:cNvSpPr/>
              <p:nvPr/>
            </p:nvSpPr>
            <p:spPr>
              <a:xfrm>
                <a:off x="6918257" y="1670099"/>
                <a:ext cx="89253" cy="126981"/>
              </a:xfrm>
              <a:custGeom>
                <a:avLst/>
                <a:gdLst/>
                <a:ahLst/>
                <a:cxnLst/>
                <a:rect l="l" t="t" r="r" b="b"/>
                <a:pathLst>
                  <a:path w="1048" h="1491" extrusionOk="0">
                    <a:moveTo>
                      <a:pt x="193" y="105"/>
                    </a:moveTo>
                    <a:cubicBezTo>
                      <a:pt x="201" y="105"/>
                      <a:pt x="208" y="106"/>
                      <a:pt x="215" y="110"/>
                    </a:cubicBezTo>
                    <a:lnTo>
                      <a:pt x="786" y="220"/>
                    </a:lnTo>
                    <a:cubicBezTo>
                      <a:pt x="870" y="241"/>
                      <a:pt x="938" y="309"/>
                      <a:pt x="938" y="398"/>
                    </a:cubicBezTo>
                    <a:lnTo>
                      <a:pt x="938" y="1115"/>
                    </a:lnTo>
                    <a:cubicBezTo>
                      <a:pt x="938" y="1183"/>
                      <a:pt x="870" y="1246"/>
                      <a:pt x="786" y="1267"/>
                    </a:cubicBezTo>
                    <a:lnTo>
                      <a:pt x="215" y="1377"/>
                    </a:lnTo>
                    <a:cubicBezTo>
                      <a:pt x="208" y="1381"/>
                      <a:pt x="200" y="1382"/>
                      <a:pt x="191" y="1382"/>
                    </a:cubicBezTo>
                    <a:cubicBezTo>
                      <a:pt x="151" y="1382"/>
                      <a:pt x="105" y="1344"/>
                      <a:pt x="105" y="1288"/>
                    </a:cubicBezTo>
                    <a:lnTo>
                      <a:pt x="105" y="199"/>
                    </a:lnTo>
                    <a:cubicBezTo>
                      <a:pt x="105" y="146"/>
                      <a:pt x="153" y="105"/>
                      <a:pt x="193" y="105"/>
                    </a:cubicBezTo>
                    <a:close/>
                    <a:moveTo>
                      <a:pt x="198" y="0"/>
                    </a:moveTo>
                    <a:cubicBezTo>
                      <a:pt x="102" y="0"/>
                      <a:pt x="0" y="83"/>
                      <a:pt x="0" y="199"/>
                    </a:cubicBezTo>
                    <a:lnTo>
                      <a:pt x="0" y="1288"/>
                    </a:lnTo>
                    <a:cubicBezTo>
                      <a:pt x="0" y="1406"/>
                      <a:pt x="107" y="1490"/>
                      <a:pt x="205" y="1490"/>
                    </a:cubicBezTo>
                    <a:cubicBezTo>
                      <a:pt x="215" y="1490"/>
                      <a:pt x="226" y="1489"/>
                      <a:pt x="236" y="1487"/>
                    </a:cubicBezTo>
                    <a:lnTo>
                      <a:pt x="807" y="1377"/>
                    </a:lnTo>
                    <a:cubicBezTo>
                      <a:pt x="938" y="1356"/>
                      <a:pt x="1048" y="1246"/>
                      <a:pt x="1048" y="1115"/>
                    </a:cubicBezTo>
                    <a:lnTo>
                      <a:pt x="1048" y="398"/>
                    </a:lnTo>
                    <a:cubicBezTo>
                      <a:pt x="1048" y="241"/>
                      <a:pt x="938" y="136"/>
                      <a:pt x="807" y="110"/>
                    </a:cubicBezTo>
                    <a:lnTo>
                      <a:pt x="236" y="5"/>
                    </a:lnTo>
                    <a:cubicBezTo>
                      <a:pt x="224" y="2"/>
                      <a:pt x="211" y="0"/>
                      <a:pt x="1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47"/>
              <p:cNvSpPr/>
              <p:nvPr/>
            </p:nvSpPr>
            <p:spPr>
              <a:xfrm>
                <a:off x="6826792" y="1833357"/>
                <a:ext cx="125022" cy="120083"/>
              </a:xfrm>
              <a:custGeom>
                <a:avLst/>
                <a:gdLst/>
                <a:ahLst/>
                <a:cxnLst/>
                <a:rect l="l" t="t" r="r" b="b"/>
                <a:pathLst>
                  <a:path w="1468" h="1410" extrusionOk="0">
                    <a:moveTo>
                      <a:pt x="955" y="1"/>
                    </a:moveTo>
                    <a:cubicBezTo>
                      <a:pt x="913" y="1"/>
                      <a:pt x="875" y="18"/>
                      <a:pt x="854" y="52"/>
                    </a:cubicBezTo>
                    <a:lnTo>
                      <a:pt x="69" y="811"/>
                    </a:lnTo>
                    <a:lnTo>
                      <a:pt x="69" y="837"/>
                    </a:lnTo>
                    <a:cubicBezTo>
                      <a:pt x="1" y="900"/>
                      <a:pt x="27" y="1010"/>
                      <a:pt x="111" y="1052"/>
                    </a:cubicBezTo>
                    <a:lnTo>
                      <a:pt x="572" y="1382"/>
                    </a:lnTo>
                    <a:cubicBezTo>
                      <a:pt x="616" y="1399"/>
                      <a:pt x="660" y="1409"/>
                      <a:pt x="701" y="1409"/>
                    </a:cubicBezTo>
                    <a:cubicBezTo>
                      <a:pt x="761" y="1409"/>
                      <a:pt x="814" y="1388"/>
                      <a:pt x="854" y="1335"/>
                    </a:cubicBezTo>
                    <a:lnTo>
                      <a:pt x="1378" y="837"/>
                    </a:lnTo>
                    <a:cubicBezTo>
                      <a:pt x="1441" y="769"/>
                      <a:pt x="1467" y="638"/>
                      <a:pt x="1399" y="549"/>
                    </a:cubicBezTo>
                    <a:lnTo>
                      <a:pt x="1074" y="73"/>
                    </a:lnTo>
                    <a:lnTo>
                      <a:pt x="1074" y="52"/>
                    </a:lnTo>
                    <a:cubicBezTo>
                      <a:pt x="1040" y="18"/>
                      <a:pt x="996" y="1"/>
                      <a:pt x="9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47"/>
              <p:cNvSpPr/>
              <p:nvPr/>
            </p:nvSpPr>
            <p:spPr>
              <a:xfrm>
                <a:off x="6821427" y="1829354"/>
                <a:ext cx="135668" cy="129280"/>
              </a:xfrm>
              <a:custGeom>
                <a:avLst/>
                <a:gdLst/>
                <a:ahLst/>
                <a:cxnLst/>
                <a:rect l="l" t="t" r="r" b="b"/>
                <a:pathLst>
                  <a:path w="1593" h="1518" extrusionOk="0">
                    <a:moveTo>
                      <a:pt x="1013" y="111"/>
                    </a:moveTo>
                    <a:cubicBezTo>
                      <a:pt x="1047" y="111"/>
                      <a:pt x="1079" y="127"/>
                      <a:pt x="1090" y="162"/>
                    </a:cubicBezTo>
                    <a:lnTo>
                      <a:pt x="1420" y="622"/>
                    </a:lnTo>
                    <a:cubicBezTo>
                      <a:pt x="1462" y="706"/>
                      <a:pt x="1462" y="795"/>
                      <a:pt x="1399" y="837"/>
                    </a:cubicBezTo>
                    <a:lnTo>
                      <a:pt x="896" y="1361"/>
                    </a:lnTo>
                    <a:cubicBezTo>
                      <a:pt x="855" y="1389"/>
                      <a:pt x="808" y="1408"/>
                      <a:pt x="762" y="1408"/>
                    </a:cubicBezTo>
                    <a:cubicBezTo>
                      <a:pt x="733" y="1408"/>
                      <a:pt x="703" y="1400"/>
                      <a:pt x="676" y="1382"/>
                    </a:cubicBezTo>
                    <a:lnTo>
                      <a:pt x="195" y="1057"/>
                    </a:lnTo>
                    <a:cubicBezTo>
                      <a:pt x="153" y="1015"/>
                      <a:pt x="132" y="947"/>
                      <a:pt x="174" y="905"/>
                    </a:cubicBezTo>
                    <a:lnTo>
                      <a:pt x="938" y="141"/>
                    </a:lnTo>
                    <a:cubicBezTo>
                      <a:pt x="957" y="122"/>
                      <a:pt x="986" y="111"/>
                      <a:pt x="1013" y="111"/>
                    </a:cubicBezTo>
                    <a:close/>
                    <a:moveTo>
                      <a:pt x="1005" y="0"/>
                    </a:moveTo>
                    <a:cubicBezTo>
                      <a:pt x="956" y="0"/>
                      <a:pt x="910" y="17"/>
                      <a:pt x="875" y="52"/>
                    </a:cubicBezTo>
                    <a:lnTo>
                      <a:pt x="111" y="816"/>
                    </a:lnTo>
                    <a:cubicBezTo>
                      <a:pt x="1" y="926"/>
                      <a:pt x="22" y="1078"/>
                      <a:pt x="132" y="1146"/>
                    </a:cubicBezTo>
                    <a:lnTo>
                      <a:pt x="614" y="1471"/>
                    </a:lnTo>
                    <a:cubicBezTo>
                      <a:pt x="660" y="1501"/>
                      <a:pt x="716" y="1518"/>
                      <a:pt x="772" y="1518"/>
                    </a:cubicBezTo>
                    <a:cubicBezTo>
                      <a:pt x="843" y="1518"/>
                      <a:pt x="912" y="1491"/>
                      <a:pt x="959" y="1429"/>
                    </a:cubicBezTo>
                    <a:lnTo>
                      <a:pt x="1462" y="947"/>
                    </a:lnTo>
                    <a:lnTo>
                      <a:pt x="1483" y="926"/>
                    </a:lnTo>
                    <a:cubicBezTo>
                      <a:pt x="1572" y="837"/>
                      <a:pt x="1593" y="685"/>
                      <a:pt x="1504" y="575"/>
                    </a:cubicBezTo>
                    <a:lnTo>
                      <a:pt x="1200" y="99"/>
                    </a:lnTo>
                    <a:cubicBezTo>
                      <a:pt x="1148" y="34"/>
                      <a:pt x="1074" y="0"/>
                      <a:pt x="1005"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47"/>
              <p:cNvSpPr/>
              <p:nvPr/>
            </p:nvSpPr>
            <p:spPr>
              <a:xfrm>
                <a:off x="6670689" y="1460427"/>
                <a:ext cx="119231" cy="79885"/>
              </a:xfrm>
              <a:custGeom>
                <a:avLst/>
                <a:gdLst/>
                <a:ahLst/>
                <a:cxnLst/>
                <a:rect l="l" t="t" r="r" b="b"/>
                <a:pathLst>
                  <a:path w="1400" h="938" extrusionOk="0">
                    <a:moveTo>
                      <a:pt x="331" y="0"/>
                    </a:moveTo>
                    <a:cubicBezTo>
                      <a:pt x="221" y="0"/>
                      <a:pt x="132" y="84"/>
                      <a:pt x="111" y="194"/>
                    </a:cubicBezTo>
                    <a:lnTo>
                      <a:pt x="1" y="765"/>
                    </a:lnTo>
                    <a:lnTo>
                      <a:pt x="1" y="786"/>
                    </a:lnTo>
                    <a:cubicBezTo>
                      <a:pt x="1" y="870"/>
                      <a:pt x="69" y="938"/>
                      <a:pt x="158" y="938"/>
                    </a:cubicBezTo>
                    <a:lnTo>
                      <a:pt x="1268" y="938"/>
                    </a:lnTo>
                    <a:cubicBezTo>
                      <a:pt x="1357" y="917"/>
                      <a:pt x="1399" y="828"/>
                      <a:pt x="1378" y="765"/>
                    </a:cubicBezTo>
                    <a:lnTo>
                      <a:pt x="1268" y="194"/>
                    </a:lnTo>
                    <a:cubicBezTo>
                      <a:pt x="1247" y="84"/>
                      <a:pt x="1158" y="0"/>
                      <a:pt x="104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47"/>
              <p:cNvSpPr/>
              <p:nvPr/>
            </p:nvSpPr>
            <p:spPr>
              <a:xfrm>
                <a:off x="6663620" y="1456425"/>
                <a:ext cx="132091" cy="89253"/>
              </a:xfrm>
              <a:custGeom>
                <a:avLst/>
                <a:gdLst/>
                <a:ahLst/>
                <a:cxnLst/>
                <a:rect l="l" t="t" r="r" b="b"/>
                <a:pathLst>
                  <a:path w="1551" h="1048" extrusionOk="0">
                    <a:moveTo>
                      <a:pt x="1131" y="110"/>
                    </a:moveTo>
                    <a:cubicBezTo>
                      <a:pt x="1220" y="110"/>
                      <a:pt x="1288" y="178"/>
                      <a:pt x="1309" y="241"/>
                    </a:cubicBezTo>
                    <a:lnTo>
                      <a:pt x="1419" y="812"/>
                    </a:lnTo>
                    <a:cubicBezTo>
                      <a:pt x="1419" y="875"/>
                      <a:pt x="1372" y="917"/>
                      <a:pt x="1309" y="917"/>
                    </a:cubicBezTo>
                    <a:lnTo>
                      <a:pt x="241" y="917"/>
                    </a:lnTo>
                    <a:cubicBezTo>
                      <a:pt x="173" y="917"/>
                      <a:pt x="131" y="875"/>
                      <a:pt x="131" y="812"/>
                    </a:cubicBezTo>
                    <a:lnTo>
                      <a:pt x="241" y="241"/>
                    </a:lnTo>
                    <a:cubicBezTo>
                      <a:pt x="262" y="178"/>
                      <a:pt x="325" y="110"/>
                      <a:pt x="414" y="110"/>
                    </a:cubicBezTo>
                    <a:close/>
                    <a:moveTo>
                      <a:pt x="414" y="0"/>
                    </a:moveTo>
                    <a:cubicBezTo>
                      <a:pt x="283" y="0"/>
                      <a:pt x="173" y="89"/>
                      <a:pt x="131" y="220"/>
                    </a:cubicBezTo>
                    <a:lnTo>
                      <a:pt x="21" y="786"/>
                    </a:lnTo>
                    <a:cubicBezTo>
                      <a:pt x="0" y="917"/>
                      <a:pt x="110" y="1048"/>
                      <a:pt x="241" y="1048"/>
                    </a:cubicBezTo>
                    <a:lnTo>
                      <a:pt x="1309" y="1048"/>
                    </a:lnTo>
                    <a:cubicBezTo>
                      <a:pt x="1440" y="1048"/>
                      <a:pt x="1550" y="917"/>
                      <a:pt x="1524" y="786"/>
                    </a:cubicBezTo>
                    <a:lnTo>
                      <a:pt x="1419" y="220"/>
                    </a:lnTo>
                    <a:cubicBezTo>
                      <a:pt x="1393" y="89"/>
                      <a:pt x="1262" y="0"/>
                      <a:pt x="113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47"/>
              <p:cNvSpPr/>
              <p:nvPr/>
            </p:nvSpPr>
            <p:spPr>
              <a:xfrm>
                <a:off x="6668900" y="1926951"/>
                <a:ext cx="119231" cy="79885"/>
              </a:xfrm>
              <a:custGeom>
                <a:avLst/>
                <a:gdLst/>
                <a:ahLst/>
                <a:cxnLst/>
                <a:rect l="l" t="t" r="r" b="b"/>
                <a:pathLst>
                  <a:path w="1400" h="938" extrusionOk="0">
                    <a:moveTo>
                      <a:pt x="132" y="0"/>
                    </a:moveTo>
                    <a:cubicBezTo>
                      <a:pt x="48" y="21"/>
                      <a:pt x="1" y="105"/>
                      <a:pt x="22" y="173"/>
                    </a:cubicBezTo>
                    <a:lnTo>
                      <a:pt x="132" y="739"/>
                    </a:lnTo>
                    <a:cubicBezTo>
                      <a:pt x="153" y="849"/>
                      <a:pt x="242" y="938"/>
                      <a:pt x="352" y="938"/>
                    </a:cubicBezTo>
                    <a:lnTo>
                      <a:pt x="1069" y="938"/>
                    </a:lnTo>
                    <a:cubicBezTo>
                      <a:pt x="1179" y="938"/>
                      <a:pt x="1268" y="849"/>
                      <a:pt x="1289" y="739"/>
                    </a:cubicBezTo>
                    <a:lnTo>
                      <a:pt x="1399" y="173"/>
                    </a:lnTo>
                    <a:lnTo>
                      <a:pt x="1399" y="152"/>
                    </a:lnTo>
                    <a:cubicBezTo>
                      <a:pt x="1399" y="63"/>
                      <a:pt x="1331" y="0"/>
                      <a:pt x="124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47"/>
              <p:cNvSpPr/>
              <p:nvPr/>
            </p:nvSpPr>
            <p:spPr>
              <a:xfrm>
                <a:off x="6663620" y="1921160"/>
                <a:ext cx="132091" cy="89253"/>
              </a:xfrm>
              <a:custGeom>
                <a:avLst/>
                <a:gdLst/>
                <a:ahLst/>
                <a:cxnLst/>
                <a:rect l="l" t="t" r="r" b="b"/>
                <a:pathLst>
                  <a:path w="1551" h="1048" extrusionOk="0">
                    <a:moveTo>
                      <a:pt x="1309" y="131"/>
                    </a:moveTo>
                    <a:cubicBezTo>
                      <a:pt x="1372" y="131"/>
                      <a:pt x="1419" y="173"/>
                      <a:pt x="1419" y="241"/>
                    </a:cubicBezTo>
                    <a:lnTo>
                      <a:pt x="1309" y="807"/>
                    </a:lnTo>
                    <a:cubicBezTo>
                      <a:pt x="1288" y="875"/>
                      <a:pt x="1220" y="937"/>
                      <a:pt x="1131" y="937"/>
                    </a:cubicBezTo>
                    <a:lnTo>
                      <a:pt x="414" y="937"/>
                    </a:lnTo>
                    <a:cubicBezTo>
                      <a:pt x="325" y="937"/>
                      <a:pt x="262" y="875"/>
                      <a:pt x="241" y="807"/>
                    </a:cubicBezTo>
                    <a:lnTo>
                      <a:pt x="131" y="241"/>
                    </a:lnTo>
                    <a:cubicBezTo>
                      <a:pt x="131" y="173"/>
                      <a:pt x="173" y="131"/>
                      <a:pt x="241" y="131"/>
                    </a:cubicBezTo>
                    <a:close/>
                    <a:moveTo>
                      <a:pt x="241" y="0"/>
                    </a:moveTo>
                    <a:cubicBezTo>
                      <a:pt x="110" y="0"/>
                      <a:pt x="0" y="131"/>
                      <a:pt x="21" y="262"/>
                    </a:cubicBezTo>
                    <a:lnTo>
                      <a:pt x="131" y="828"/>
                    </a:lnTo>
                    <a:cubicBezTo>
                      <a:pt x="152" y="958"/>
                      <a:pt x="283" y="1047"/>
                      <a:pt x="414" y="1047"/>
                    </a:cubicBezTo>
                    <a:lnTo>
                      <a:pt x="1131" y="1047"/>
                    </a:lnTo>
                    <a:cubicBezTo>
                      <a:pt x="1262" y="1047"/>
                      <a:pt x="1372" y="958"/>
                      <a:pt x="1419" y="828"/>
                    </a:cubicBezTo>
                    <a:lnTo>
                      <a:pt x="1524" y="262"/>
                    </a:lnTo>
                    <a:cubicBezTo>
                      <a:pt x="1550" y="131"/>
                      <a:pt x="1440" y="0"/>
                      <a:pt x="130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47"/>
              <p:cNvSpPr/>
              <p:nvPr/>
            </p:nvSpPr>
            <p:spPr>
              <a:xfrm>
                <a:off x="6507517" y="1833697"/>
                <a:ext cx="122723" cy="119742"/>
              </a:xfrm>
              <a:custGeom>
                <a:avLst/>
                <a:gdLst/>
                <a:ahLst/>
                <a:cxnLst/>
                <a:rect l="l" t="t" r="r" b="b"/>
                <a:pathLst>
                  <a:path w="1441" h="1406" extrusionOk="0">
                    <a:moveTo>
                      <a:pt x="515" y="0"/>
                    </a:moveTo>
                    <a:cubicBezTo>
                      <a:pt x="468" y="0"/>
                      <a:pt x="420" y="24"/>
                      <a:pt x="393" y="69"/>
                    </a:cubicBezTo>
                    <a:lnTo>
                      <a:pt x="63" y="545"/>
                    </a:lnTo>
                    <a:cubicBezTo>
                      <a:pt x="0" y="634"/>
                      <a:pt x="21" y="765"/>
                      <a:pt x="84" y="833"/>
                    </a:cubicBezTo>
                    <a:lnTo>
                      <a:pt x="587" y="1331"/>
                    </a:lnTo>
                    <a:cubicBezTo>
                      <a:pt x="639" y="1384"/>
                      <a:pt x="700" y="1405"/>
                      <a:pt x="757" y="1405"/>
                    </a:cubicBezTo>
                    <a:cubicBezTo>
                      <a:pt x="797" y="1405"/>
                      <a:pt x="835" y="1395"/>
                      <a:pt x="869" y="1378"/>
                    </a:cubicBezTo>
                    <a:lnTo>
                      <a:pt x="1351" y="1048"/>
                    </a:lnTo>
                    <a:cubicBezTo>
                      <a:pt x="1372" y="1048"/>
                      <a:pt x="1372" y="1027"/>
                      <a:pt x="1372" y="1027"/>
                    </a:cubicBezTo>
                    <a:cubicBezTo>
                      <a:pt x="1440" y="964"/>
                      <a:pt x="1440" y="875"/>
                      <a:pt x="1372" y="807"/>
                    </a:cubicBezTo>
                    <a:lnTo>
                      <a:pt x="608" y="48"/>
                    </a:lnTo>
                    <a:cubicBezTo>
                      <a:pt x="608" y="48"/>
                      <a:pt x="608" y="22"/>
                      <a:pt x="587" y="22"/>
                    </a:cubicBezTo>
                    <a:cubicBezTo>
                      <a:pt x="565" y="7"/>
                      <a:pt x="540" y="0"/>
                      <a:pt x="5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47"/>
              <p:cNvSpPr/>
              <p:nvPr/>
            </p:nvSpPr>
            <p:spPr>
              <a:xfrm>
                <a:off x="6501726" y="1829354"/>
                <a:ext cx="135668" cy="129280"/>
              </a:xfrm>
              <a:custGeom>
                <a:avLst/>
                <a:gdLst/>
                <a:ahLst/>
                <a:cxnLst/>
                <a:rect l="l" t="t" r="r" b="b"/>
                <a:pathLst>
                  <a:path w="1593" h="1518" extrusionOk="0">
                    <a:moveTo>
                      <a:pt x="560" y="109"/>
                    </a:moveTo>
                    <a:cubicBezTo>
                      <a:pt x="585" y="109"/>
                      <a:pt x="613" y="120"/>
                      <a:pt x="634" y="141"/>
                    </a:cubicBezTo>
                    <a:lnTo>
                      <a:pt x="1419" y="905"/>
                    </a:lnTo>
                    <a:cubicBezTo>
                      <a:pt x="1461" y="947"/>
                      <a:pt x="1440" y="1015"/>
                      <a:pt x="1398" y="1057"/>
                    </a:cubicBezTo>
                    <a:lnTo>
                      <a:pt x="917" y="1361"/>
                    </a:lnTo>
                    <a:cubicBezTo>
                      <a:pt x="888" y="1392"/>
                      <a:pt x="854" y="1404"/>
                      <a:pt x="819" y="1404"/>
                    </a:cubicBezTo>
                    <a:cubicBezTo>
                      <a:pt x="778" y="1404"/>
                      <a:pt x="736" y="1387"/>
                      <a:pt x="702" y="1361"/>
                    </a:cubicBezTo>
                    <a:lnTo>
                      <a:pt x="702" y="1340"/>
                    </a:lnTo>
                    <a:lnTo>
                      <a:pt x="199" y="837"/>
                    </a:lnTo>
                    <a:cubicBezTo>
                      <a:pt x="131" y="795"/>
                      <a:pt x="131" y="685"/>
                      <a:pt x="178" y="622"/>
                    </a:cubicBezTo>
                    <a:lnTo>
                      <a:pt x="503" y="141"/>
                    </a:lnTo>
                    <a:cubicBezTo>
                      <a:pt x="513" y="120"/>
                      <a:pt x="536" y="109"/>
                      <a:pt x="560" y="109"/>
                    </a:cubicBezTo>
                    <a:close/>
                    <a:moveTo>
                      <a:pt x="589" y="0"/>
                    </a:moveTo>
                    <a:cubicBezTo>
                      <a:pt x="519" y="0"/>
                      <a:pt x="445" y="34"/>
                      <a:pt x="393" y="99"/>
                    </a:cubicBezTo>
                    <a:lnTo>
                      <a:pt x="89" y="554"/>
                    </a:lnTo>
                    <a:cubicBezTo>
                      <a:pt x="0" y="685"/>
                      <a:pt x="21" y="816"/>
                      <a:pt x="110" y="926"/>
                    </a:cubicBezTo>
                    <a:lnTo>
                      <a:pt x="634" y="1429"/>
                    </a:lnTo>
                    <a:lnTo>
                      <a:pt x="634" y="1450"/>
                    </a:lnTo>
                    <a:lnTo>
                      <a:pt x="653" y="1450"/>
                    </a:lnTo>
                    <a:cubicBezTo>
                      <a:pt x="700" y="1497"/>
                      <a:pt x="762" y="1518"/>
                      <a:pt x="824" y="1518"/>
                    </a:cubicBezTo>
                    <a:cubicBezTo>
                      <a:pt x="880" y="1518"/>
                      <a:pt x="936" y="1501"/>
                      <a:pt x="985" y="1471"/>
                    </a:cubicBezTo>
                    <a:lnTo>
                      <a:pt x="1461" y="1146"/>
                    </a:lnTo>
                    <a:cubicBezTo>
                      <a:pt x="1571" y="1078"/>
                      <a:pt x="1592" y="905"/>
                      <a:pt x="1487" y="816"/>
                    </a:cubicBezTo>
                    <a:lnTo>
                      <a:pt x="723" y="52"/>
                    </a:lnTo>
                    <a:cubicBezTo>
                      <a:pt x="686" y="17"/>
                      <a:pt x="639" y="0"/>
                      <a:pt x="58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47"/>
              <p:cNvSpPr/>
              <p:nvPr/>
            </p:nvSpPr>
            <p:spPr>
              <a:xfrm>
                <a:off x="6457100" y="1673676"/>
                <a:ext cx="78096" cy="119572"/>
              </a:xfrm>
              <a:custGeom>
                <a:avLst/>
                <a:gdLst/>
                <a:ahLst/>
                <a:cxnLst/>
                <a:rect l="l" t="t" r="r" b="b"/>
                <a:pathLst>
                  <a:path w="917" h="1404" extrusionOk="0">
                    <a:moveTo>
                      <a:pt x="779" y="1"/>
                    </a:moveTo>
                    <a:cubicBezTo>
                      <a:pt x="767" y="1"/>
                      <a:pt x="756" y="2"/>
                      <a:pt x="744" y="5"/>
                    </a:cubicBezTo>
                    <a:lnTo>
                      <a:pt x="178" y="115"/>
                    </a:lnTo>
                    <a:cubicBezTo>
                      <a:pt x="68" y="136"/>
                      <a:pt x="0" y="225"/>
                      <a:pt x="0" y="330"/>
                    </a:cubicBezTo>
                    <a:lnTo>
                      <a:pt x="0" y="1052"/>
                    </a:lnTo>
                    <a:cubicBezTo>
                      <a:pt x="0" y="1162"/>
                      <a:pt x="68" y="1272"/>
                      <a:pt x="178" y="1293"/>
                    </a:cubicBezTo>
                    <a:lnTo>
                      <a:pt x="744" y="1403"/>
                    </a:lnTo>
                    <a:lnTo>
                      <a:pt x="765" y="1403"/>
                    </a:lnTo>
                    <a:cubicBezTo>
                      <a:pt x="854" y="1403"/>
                      <a:pt x="917" y="1335"/>
                      <a:pt x="917" y="1246"/>
                    </a:cubicBezTo>
                    <a:lnTo>
                      <a:pt x="917" y="157"/>
                    </a:lnTo>
                    <a:lnTo>
                      <a:pt x="917" y="136"/>
                    </a:lnTo>
                    <a:cubicBezTo>
                      <a:pt x="917" y="58"/>
                      <a:pt x="854" y="1"/>
                      <a:pt x="7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47"/>
              <p:cNvSpPr/>
              <p:nvPr/>
            </p:nvSpPr>
            <p:spPr>
              <a:xfrm>
                <a:off x="6451735" y="1670099"/>
                <a:ext cx="89253" cy="126981"/>
              </a:xfrm>
              <a:custGeom>
                <a:avLst/>
                <a:gdLst/>
                <a:ahLst/>
                <a:cxnLst/>
                <a:rect l="l" t="t" r="r" b="b"/>
                <a:pathLst>
                  <a:path w="1048" h="1491" extrusionOk="0">
                    <a:moveTo>
                      <a:pt x="850" y="105"/>
                    </a:moveTo>
                    <a:cubicBezTo>
                      <a:pt x="890" y="105"/>
                      <a:pt x="938" y="146"/>
                      <a:pt x="938" y="199"/>
                    </a:cubicBezTo>
                    <a:lnTo>
                      <a:pt x="938" y="1288"/>
                    </a:lnTo>
                    <a:cubicBezTo>
                      <a:pt x="938" y="1344"/>
                      <a:pt x="892" y="1382"/>
                      <a:pt x="852" y="1382"/>
                    </a:cubicBezTo>
                    <a:cubicBezTo>
                      <a:pt x="844" y="1382"/>
                      <a:pt x="835" y="1381"/>
                      <a:pt x="828" y="1377"/>
                    </a:cubicBezTo>
                    <a:lnTo>
                      <a:pt x="262" y="1267"/>
                    </a:lnTo>
                    <a:cubicBezTo>
                      <a:pt x="173" y="1246"/>
                      <a:pt x="111" y="1183"/>
                      <a:pt x="111" y="1094"/>
                    </a:cubicBezTo>
                    <a:lnTo>
                      <a:pt x="111" y="372"/>
                    </a:lnTo>
                    <a:cubicBezTo>
                      <a:pt x="111" y="309"/>
                      <a:pt x="173" y="241"/>
                      <a:pt x="262" y="220"/>
                    </a:cubicBezTo>
                    <a:lnTo>
                      <a:pt x="828" y="110"/>
                    </a:lnTo>
                    <a:cubicBezTo>
                      <a:pt x="835" y="106"/>
                      <a:pt x="842" y="105"/>
                      <a:pt x="850" y="105"/>
                    </a:cubicBezTo>
                    <a:close/>
                    <a:moveTo>
                      <a:pt x="847" y="0"/>
                    </a:moveTo>
                    <a:cubicBezTo>
                      <a:pt x="833" y="0"/>
                      <a:pt x="820" y="2"/>
                      <a:pt x="807" y="5"/>
                    </a:cubicBezTo>
                    <a:lnTo>
                      <a:pt x="241" y="110"/>
                    </a:lnTo>
                    <a:cubicBezTo>
                      <a:pt x="111" y="136"/>
                      <a:pt x="1" y="241"/>
                      <a:pt x="1" y="372"/>
                    </a:cubicBezTo>
                    <a:lnTo>
                      <a:pt x="1" y="1094"/>
                    </a:lnTo>
                    <a:cubicBezTo>
                      <a:pt x="1" y="1246"/>
                      <a:pt x="111" y="1356"/>
                      <a:pt x="241" y="1377"/>
                    </a:cubicBezTo>
                    <a:lnTo>
                      <a:pt x="807" y="1487"/>
                    </a:lnTo>
                    <a:cubicBezTo>
                      <a:pt x="818" y="1489"/>
                      <a:pt x="829" y="1490"/>
                      <a:pt x="840" y="1490"/>
                    </a:cubicBezTo>
                    <a:cubicBezTo>
                      <a:pt x="941" y="1490"/>
                      <a:pt x="1048" y="1406"/>
                      <a:pt x="1048" y="1288"/>
                    </a:cubicBezTo>
                    <a:lnTo>
                      <a:pt x="1048" y="199"/>
                    </a:lnTo>
                    <a:cubicBezTo>
                      <a:pt x="1048" y="83"/>
                      <a:pt x="946" y="0"/>
                      <a:pt x="84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47"/>
              <p:cNvSpPr/>
              <p:nvPr/>
            </p:nvSpPr>
            <p:spPr>
              <a:xfrm>
                <a:off x="6507517" y="1513484"/>
                <a:ext cx="124511" cy="120083"/>
              </a:xfrm>
              <a:custGeom>
                <a:avLst/>
                <a:gdLst/>
                <a:ahLst/>
                <a:cxnLst/>
                <a:rect l="l" t="t" r="r" b="b"/>
                <a:pathLst>
                  <a:path w="1462" h="1410" extrusionOk="0">
                    <a:moveTo>
                      <a:pt x="758" y="1"/>
                    </a:moveTo>
                    <a:cubicBezTo>
                      <a:pt x="697" y="1"/>
                      <a:pt x="638" y="22"/>
                      <a:pt x="587" y="74"/>
                    </a:cubicBezTo>
                    <a:lnTo>
                      <a:pt x="84" y="577"/>
                    </a:lnTo>
                    <a:cubicBezTo>
                      <a:pt x="21" y="639"/>
                      <a:pt x="0" y="770"/>
                      <a:pt x="63" y="859"/>
                    </a:cubicBezTo>
                    <a:lnTo>
                      <a:pt x="393" y="1341"/>
                    </a:lnTo>
                    <a:lnTo>
                      <a:pt x="393" y="1362"/>
                    </a:lnTo>
                    <a:cubicBezTo>
                      <a:pt x="424" y="1394"/>
                      <a:pt x="468" y="1409"/>
                      <a:pt x="508" y="1409"/>
                    </a:cubicBezTo>
                    <a:cubicBezTo>
                      <a:pt x="549" y="1409"/>
                      <a:pt x="587" y="1394"/>
                      <a:pt x="608" y="1362"/>
                    </a:cubicBezTo>
                    <a:lnTo>
                      <a:pt x="1393" y="598"/>
                    </a:lnTo>
                    <a:lnTo>
                      <a:pt x="1393" y="577"/>
                    </a:lnTo>
                    <a:cubicBezTo>
                      <a:pt x="1461" y="509"/>
                      <a:pt x="1440" y="404"/>
                      <a:pt x="1351" y="357"/>
                    </a:cubicBezTo>
                    <a:lnTo>
                      <a:pt x="896" y="32"/>
                    </a:lnTo>
                    <a:cubicBezTo>
                      <a:pt x="849" y="12"/>
                      <a:pt x="803" y="1"/>
                      <a:pt x="7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47"/>
              <p:cNvSpPr/>
              <p:nvPr/>
            </p:nvSpPr>
            <p:spPr>
              <a:xfrm>
                <a:off x="6501726" y="1508545"/>
                <a:ext cx="135668" cy="129280"/>
              </a:xfrm>
              <a:custGeom>
                <a:avLst/>
                <a:gdLst/>
                <a:ahLst/>
                <a:cxnLst/>
                <a:rect l="l" t="t" r="r" b="b"/>
                <a:pathLst>
                  <a:path w="1593" h="1518" extrusionOk="0">
                    <a:moveTo>
                      <a:pt x="836" y="109"/>
                    </a:moveTo>
                    <a:cubicBezTo>
                      <a:pt x="865" y="109"/>
                      <a:pt x="893" y="116"/>
                      <a:pt x="917" y="132"/>
                    </a:cubicBezTo>
                    <a:lnTo>
                      <a:pt x="1398" y="462"/>
                    </a:lnTo>
                    <a:cubicBezTo>
                      <a:pt x="1440" y="504"/>
                      <a:pt x="1461" y="567"/>
                      <a:pt x="1419" y="614"/>
                    </a:cubicBezTo>
                    <a:lnTo>
                      <a:pt x="655" y="1378"/>
                    </a:lnTo>
                    <a:cubicBezTo>
                      <a:pt x="636" y="1397"/>
                      <a:pt x="609" y="1407"/>
                      <a:pt x="582" y="1407"/>
                    </a:cubicBezTo>
                    <a:cubicBezTo>
                      <a:pt x="548" y="1407"/>
                      <a:pt x="515" y="1390"/>
                      <a:pt x="503" y="1352"/>
                    </a:cubicBezTo>
                    <a:lnTo>
                      <a:pt x="178" y="896"/>
                    </a:lnTo>
                    <a:cubicBezTo>
                      <a:pt x="131" y="807"/>
                      <a:pt x="131" y="724"/>
                      <a:pt x="199" y="677"/>
                    </a:cubicBezTo>
                    <a:lnTo>
                      <a:pt x="702" y="153"/>
                    </a:lnTo>
                    <a:cubicBezTo>
                      <a:pt x="741" y="127"/>
                      <a:pt x="789" y="109"/>
                      <a:pt x="836" y="109"/>
                    </a:cubicBezTo>
                    <a:close/>
                    <a:moveTo>
                      <a:pt x="828" y="0"/>
                    </a:moveTo>
                    <a:cubicBezTo>
                      <a:pt x="756" y="0"/>
                      <a:pt x="684" y="27"/>
                      <a:pt x="634" y="90"/>
                    </a:cubicBezTo>
                    <a:lnTo>
                      <a:pt x="131" y="567"/>
                    </a:lnTo>
                    <a:lnTo>
                      <a:pt x="110" y="593"/>
                    </a:lnTo>
                    <a:cubicBezTo>
                      <a:pt x="21" y="677"/>
                      <a:pt x="0" y="828"/>
                      <a:pt x="89" y="938"/>
                    </a:cubicBezTo>
                    <a:lnTo>
                      <a:pt x="393" y="1420"/>
                    </a:lnTo>
                    <a:cubicBezTo>
                      <a:pt x="444" y="1484"/>
                      <a:pt x="517" y="1518"/>
                      <a:pt x="586" y="1518"/>
                    </a:cubicBezTo>
                    <a:cubicBezTo>
                      <a:pt x="637" y="1518"/>
                      <a:pt x="685" y="1500"/>
                      <a:pt x="723" y="1462"/>
                    </a:cubicBezTo>
                    <a:lnTo>
                      <a:pt x="1487" y="697"/>
                    </a:lnTo>
                    <a:cubicBezTo>
                      <a:pt x="1592" y="593"/>
                      <a:pt x="1571" y="436"/>
                      <a:pt x="1461" y="373"/>
                    </a:cubicBezTo>
                    <a:lnTo>
                      <a:pt x="985" y="43"/>
                    </a:lnTo>
                    <a:cubicBezTo>
                      <a:pt x="937" y="16"/>
                      <a:pt x="882" y="0"/>
                      <a:pt x="82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47"/>
              <p:cNvSpPr/>
              <p:nvPr/>
            </p:nvSpPr>
            <p:spPr>
              <a:xfrm>
                <a:off x="6516885" y="1519701"/>
                <a:ext cx="425570" cy="425570"/>
              </a:xfrm>
              <a:custGeom>
                <a:avLst/>
                <a:gdLst/>
                <a:ahLst/>
                <a:cxnLst/>
                <a:rect l="l" t="t" r="r" b="b"/>
                <a:pathLst>
                  <a:path w="4997" h="4997" extrusionOk="0">
                    <a:moveTo>
                      <a:pt x="2509" y="1179"/>
                    </a:moveTo>
                    <a:cubicBezTo>
                      <a:pt x="3226" y="1179"/>
                      <a:pt x="3818" y="1771"/>
                      <a:pt x="3818" y="2488"/>
                    </a:cubicBezTo>
                    <a:cubicBezTo>
                      <a:pt x="3818" y="3232"/>
                      <a:pt x="3226" y="3819"/>
                      <a:pt x="2509" y="3819"/>
                    </a:cubicBezTo>
                    <a:cubicBezTo>
                      <a:pt x="1765" y="3819"/>
                      <a:pt x="1178" y="3232"/>
                      <a:pt x="1178" y="2488"/>
                    </a:cubicBezTo>
                    <a:cubicBezTo>
                      <a:pt x="1178" y="1771"/>
                      <a:pt x="1765" y="1179"/>
                      <a:pt x="2509" y="1179"/>
                    </a:cubicBezTo>
                    <a:close/>
                    <a:moveTo>
                      <a:pt x="2509" y="1"/>
                    </a:moveTo>
                    <a:cubicBezTo>
                      <a:pt x="1110" y="1"/>
                      <a:pt x="0" y="1116"/>
                      <a:pt x="0" y="2488"/>
                    </a:cubicBezTo>
                    <a:cubicBezTo>
                      <a:pt x="0" y="3887"/>
                      <a:pt x="1110" y="4997"/>
                      <a:pt x="2509" y="4997"/>
                    </a:cubicBezTo>
                    <a:cubicBezTo>
                      <a:pt x="3881" y="4997"/>
                      <a:pt x="4996" y="3887"/>
                      <a:pt x="4996" y="2488"/>
                    </a:cubicBezTo>
                    <a:cubicBezTo>
                      <a:pt x="4996" y="1116"/>
                      <a:pt x="3881" y="1"/>
                      <a:pt x="25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47"/>
              <p:cNvSpPr/>
              <p:nvPr/>
            </p:nvSpPr>
            <p:spPr>
              <a:xfrm>
                <a:off x="6511094" y="1514421"/>
                <a:ext cx="436641" cy="436641"/>
              </a:xfrm>
              <a:custGeom>
                <a:avLst/>
                <a:gdLst/>
                <a:ahLst/>
                <a:cxnLst/>
                <a:rect l="l" t="t" r="r" b="b"/>
                <a:pathLst>
                  <a:path w="5127" h="5127" extrusionOk="0">
                    <a:moveTo>
                      <a:pt x="2577" y="1309"/>
                    </a:moveTo>
                    <a:cubicBezTo>
                      <a:pt x="3252" y="1309"/>
                      <a:pt x="3818" y="1875"/>
                      <a:pt x="3818" y="2550"/>
                    </a:cubicBezTo>
                    <a:cubicBezTo>
                      <a:pt x="3818" y="3247"/>
                      <a:pt x="3252" y="3818"/>
                      <a:pt x="2577" y="3818"/>
                    </a:cubicBezTo>
                    <a:cubicBezTo>
                      <a:pt x="1875" y="3818"/>
                      <a:pt x="1309" y="3247"/>
                      <a:pt x="1309" y="2550"/>
                    </a:cubicBezTo>
                    <a:cubicBezTo>
                      <a:pt x="1309" y="1875"/>
                      <a:pt x="1875" y="1309"/>
                      <a:pt x="2577" y="1309"/>
                    </a:cubicBezTo>
                    <a:close/>
                    <a:moveTo>
                      <a:pt x="2577" y="1199"/>
                    </a:moveTo>
                    <a:cubicBezTo>
                      <a:pt x="1812" y="1199"/>
                      <a:pt x="1199" y="1807"/>
                      <a:pt x="1199" y="2550"/>
                    </a:cubicBezTo>
                    <a:cubicBezTo>
                      <a:pt x="1199" y="3315"/>
                      <a:pt x="1812" y="3928"/>
                      <a:pt x="2577" y="3928"/>
                    </a:cubicBezTo>
                    <a:cubicBezTo>
                      <a:pt x="3315" y="3928"/>
                      <a:pt x="3928" y="3315"/>
                      <a:pt x="3928" y="2550"/>
                    </a:cubicBezTo>
                    <a:cubicBezTo>
                      <a:pt x="3928" y="1807"/>
                      <a:pt x="3315" y="1199"/>
                      <a:pt x="2577" y="1199"/>
                    </a:cubicBezTo>
                    <a:close/>
                    <a:moveTo>
                      <a:pt x="2577" y="105"/>
                    </a:moveTo>
                    <a:cubicBezTo>
                      <a:pt x="3928" y="105"/>
                      <a:pt x="5017" y="1199"/>
                      <a:pt x="5017" y="2550"/>
                    </a:cubicBezTo>
                    <a:cubicBezTo>
                      <a:pt x="5017" y="3902"/>
                      <a:pt x="3928" y="5017"/>
                      <a:pt x="2577" y="5017"/>
                    </a:cubicBezTo>
                    <a:cubicBezTo>
                      <a:pt x="1220" y="5017"/>
                      <a:pt x="110" y="3902"/>
                      <a:pt x="110" y="2550"/>
                    </a:cubicBezTo>
                    <a:cubicBezTo>
                      <a:pt x="110" y="1199"/>
                      <a:pt x="1220" y="105"/>
                      <a:pt x="2577" y="105"/>
                    </a:cubicBezTo>
                    <a:close/>
                    <a:moveTo>
                      <a:pt x="2577" y="0"/>
                    </a:moveTo>
                    <a:cubicBezTo>
                      <a:pt x="1157" y="0"/>
                      <a:pt x="0" y="1152"/>
                      <a:pt x="0" y="2550"/>
                    </a:cubicBezTo>
                    <a:cubicBezTo>
                      <a:pt x="0" y="3970"/>
                      <a:pt x="1157" y="5127"/>
                      <a:pt x="2577" y="5127"/>
                    </a:cubicBezTo>
                    <a:cubicBezTo>
                      <a:pt x="3970" y="5127"/>
                      <a:pt x="5127" y="3970"/>
                      <a:pt x="5127" y="2550"/>
                    </a:cubicBezTo>
                    <a:cubicBezTo>
                      <a:pt x="5127" y="1152"/>
                      <a:pt x="3970" y="0"/>
                      <a:pt x="2577"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47"/>
              <p:cNvSpPr/>
              <p:nvPr/>
            </p:nvSpPr>
            <p:spPr>
              <a:xfrm>
                <a:off x="6603836" y="1607163"/>
                <a:ext cx="251152" cy="250726"/>
              </a:xfrm>
              <a:custGeom>
                <a:avLst/>
                <a:gdLst/>
                <a:ahLst/>
                <a:cxnLst/>
                <a:rect l="l" t="t" r="r" b="b"/>
                <a:pathLst>
                  <a:path w="2949" h="2944" extrusionOk="0">
                    <a:moveTo>
                      <a:pt x="1488" y="152"/>
                    </a:moveTo>
                    <a:cubicBezTo>
                      <a:pt x="2205" y="152"/>
                      <a:pt x="2797" y="744"/>
                      <a:pt x="2797" y="1461"/>
                    </a:cubicBezTo>
                    <a:cubicBezTo>
                      <a:pt x="2797" y="2205"/>
                      <a:pt x="2205" y="2792"/>
                      <a:pt x="1488" y="2792"/>
                    </a:cubicBezTo>
                    <a:cubicBezTo>
                      <a:pt x="744" y="2792"/>
                      <a:pt x="157" y="2205"/>
                      <a:pt x="157" y="1461"/>
                    </a:cubicBezTo>
                    <a:cubicBezTo>
                      <a:pt x="157" y="744"/>
                      <a:pt x="744" y="152"/>
                      <a:pt x="1488" y="152"/>
                    </a:cubicBezTo>
                    <a:close/>
                    <a:moveTo>
                      <a:pt x="1488" y="0"/>
                    </a:moveTo>
                    <a:cubicBezTo>
                      <a:pt x="655" y="0"/>
                      <a:pt x="0" y="655"/>
                      <a:pt x="0" y="1461"/>
                    </a:cubicBezTo>
                    <a:cubicBezTo>
                      <a:pt x="0" y="2289"/>
                      <a:pt x="655" y="2943"/>
                      <a:pt x="1488" y="2943"/>
                    </a:cubicBezTo>
                    <a:cubicBezTo>
                      <a:pt x="2294" y="2943"/>
                      <a:pt x="2949" y="2289"/>
                      <a:pt x="2949" y="1461"/>
                    </a:cubicBezTo>
                    <a:cubicBezTo>
                      <a:pt x="2949" y="655"/>
                      <a:pt x="2294" y="0"/>
                      <a:pt x="14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47"/>
              <p:cNvSpPr/>
              <p:nvPr/>
            </p:nvSpPr>
            <p:spPr>
              <a:xfrm>
                <a:off x="6598683" y="1601815"/>
                <a:ext cx="261882" cy="262308"/>
              </a:xfrm>
              <a:custGeom>
                <a:avLst/>
                <a:gdLst/>
                <a:ahLst/>
                <a:cxnLst/>
                <a:rect l="l" t="t" r="r" b="b"/>
                <a:pathLst>
                  <a:path w="3075" h="3080" extrusionOk="0">
                    <a:moveTo>
                      <a:pt x="1551" y="288"/>
                    </a:moveTo>
                    <a:cubicBezTo>
                      <a:pt x="2226" y="288"/>
                      <a:pt x="2792" y="854"/>
                      <a:pt x="2792" y="1529"/>
                    </a:cubicBezTo>
                    <a:cubicBezTo>
                      <a:pt x="2792" y="2226"/>
                      <a:pt x="2226" y="2797"/>
                      <a:pt x="1551" y="2797"/>
                    </a:cubicBezTo>
                    <a:cubicBezTo>
                      <a:pt x="849" y="2797"/>
                      <a:pt x="283" y="2226"/>
                      <a:pt x="283" y="1529"/>
                    </a:cubicBezTo>
                    <a:cubicBezTo>
                      <a:pt x="283" y="854"/>
                      <a:pt x="849" y="288"/>
                      <a:pt x="1551" y="288"/>
                    </a:cubicBezTo>
                    <a:close/>
                    <a:moveTo>
                      <a:pt x="1551" y="178"/>
                    </a:moveTo>
                    <a:cubicBezTo>
                      <a:pt x="786" y="178"/>
                      <a:pt x="173" y="786"/>
                      <a:pt x="173" y="1529"/>
                    </a:cubicBezTo>
                    <a:cubicBezTo>
                      <a:pt x="173" y="2294"/>
                      <a:pt x="786" y="2907"/>
                      <a:pt x="1551" y="2907"/>
                    </a:cubicBezTo>
                    <a:cubicBezTo>
                      <a:pt x="2289" y="2907"/>
                      <a:pt x="2902" y="2294"/>
                      <a:pt x="2902" y="1529"/>
                    </a:cubicBezTo>
                    <a:cubicBezTo>
                      <a:pt x="2902" y="786"/>
                      <a:pt x="2289" y="178"/>
                      <a:pt x="1551" y="178"/>
                    </a:cubicBezTo>
                    <a:close/>
                    <a:moveTo>
                      <a:pt x="1551" y="110"/>
                    </a:moveTo>
                    <a:cubicBezTo>
                      <a:pt x="2336" y="110"/>
                      <a:pt x="2970" y="744"/>
                      <a:pt x="2970" y="1529"/>
                    </a:cubicBezTo>
                    <a:cubicBezTo>
                      <a:pt x="2970" y="2336"/>
                      <a:pt x="2336" y="2970"/>
                      <a:pt x="1551" y="2970"/>
                    </a:cubicBezTo>
                    <a:cubicBezTo>
                      <a:pt x="765" y="2970"/>
                      <a:pt x="110" y="2336"/>
                      <a:pt x="110" y="1529"/>
                    </a:cubicBezTo>
                    <a:cubicBezTo>
                      <a:pt x="110" y="744"/>
                      <a:pt x="765" y="110"/>
                      <a:pt x="1551" y="110"/>
                    </a:cubicBezTo>
                    <a:close/>
                    <a:moveTo>
                      <a:pt x="1551" y="0"/>
                    </a:moveTo>
                    <a:cubicBezTo>
                      <a:pt x="697" y="0"/>
                      <a:pt x="0" y="702"/>
                      <a:pt x="0" y="1529"/>
                    </a:cubicBezTo>
                    <a:cubicBezTo>
                      <a:pt x="0" y="2383"/>
                      <a:pt x="697" y="3080"/>
                      <a:pt x="1551" y="3080"/>
                    </a:cubicBezTo>
                    <a:cubicBezTo>
                      <a:pt x="2378" y="3080"/>
                      <a:pt x="3075" y="2383"/>
                      <a:pt x="3075" y="1529"/>
                    </a:cubicBezTo>
                    <a:cubicBezTo>
                      <a:pt x="3075" y="702"/>
                      <a:pt x="2378" y="0"/>
                      <a:pt x="1551"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Google Shape;536;p33">
            <a:extLst>
              <a:ext uri="{FF2B5EF4-FFF2-40B4-BE49-F238E27FC236}">
                <a16:creationId xmlns:a16="http://schemas.microsoft.com/office/drawing/2014/main" id="{B6491DED-E0C8-3751-C09F-DB7E60974238}"/>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4" name="TextBox 3">
            <a:extLst>
              <a:ext uri="{FF2B5EF4-FFF2-40B4-BE49-F238E27FC236}">
                <a16:creationId xmlns:a16="http://schemas.microsoft.com/office/drawing/2014/main" id="{F009906C-F59D-DFA1-31D6-CA9B35146319}"/>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123</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830"/>
        <p:cNvGrpSpPr/>
        <p:nvPr/>
      </p:nvGrpSpPr>
      <p:grpSpPr>
        <a:xfrm>
          <a:off x="0" y="0"/>
          <a:ext cx="0" cy="0"/>
          <a:chOff x="0" y="0"/>
          <a:chExt cx="0" cy="0"/>
        </a:xfrm>
      </p:grpSpPr>
      <p:sp>
        <p:nvSpPr>
          <p:cNvPr id="2831" name="Google Shape;2831;p62"/>
          <p:cNvSpPr txBox="1">
            <a:spLocks noGrp="1"/>
          </p:cNvSpPr>
          <p:nvPr>
            <p:ph type="title"/>
          </p:nvPr>
        </p:nvSpPr>
        <p:spPr>
          <a:xfrm>
            <a:off x="330591" y="609989"/>
            <a:ext cx="8539089"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a:t>Thanks for watching!</a:t>
            </a:r>
            <a:endParaRPr sz="5000"/>
          </a:p>
        </p:txBody>
      </p:sp>
      <p:sp>
        <p:nvSpPr>
          <p:cNvPr id="2832" name="Google Shape;2832;p62"/>
          <p:cNvSpPr txBox="1">
            <a:spLocks noGrp="1"/>
          </p:cNvSpPr>
          <p:nvPr>
            <p:ph type="subTitle" idx="1"/>
          </p:nvPr>
        </p:nvSpPr>
        <p:spPr>
          <a:xfrm>
            <a:off x="4571875" y="1676725"/>
            <a:ext cx="3858900" cy="110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vi-VN" b="1">
                <a:latin typeface="Nunito" pitchFamily="2" charset="-93"/>
              </a:rPr>
              <a:t>Nhóm thuyết trình xin gửi lời cảm ơn thầy và các bạn đã quan tâm, theo dõi, đặt câu hỏi cũng như tham gia Quiz của nhóm.</a:t>
            </a:r>
            <a:endParaRPr>
              <a:latin typeface="Nunito" pitchFamily="2" charset="-93"/>
            </a:endParaRPr>
          </a:p>
        </p:txBody>
      </p:sp>
      <p:sp>
        <p:nvSpPr>
          <p:cNvPr id="2833" name="Google Shape;2833;p62"/>
          <p:cNvSpPr txBox="1"/>
          <p:nvPr/>
        </p:nvSpPr>
        <p:spPr>
          <a:xfrm>
            <a:off x="4571875" y="4283653"/>
            <a:ext cx="3858900" cy="26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chemeClr val="dk1"/>
                </a:solidFill>
                <a:latin typeface="Inter"/>
                <a:ea typeface="Inter"/>
                <a:cs typeface="Inter"/>
                <a:sym typeface="Inter"/>
              </a:rPr>
              <a:t>Please keep this slide for attribution</a:t>
            </a:r>
            <a:endParaRPr sz="1200">
              <a:solidFill>
                <a:schemeClr val="dk1"/>
              </a:solidFill>
              <a:latin typeface="Inter"/>
              <a:ea typeface="Inter"/>
              <a:cs typeface="Inter"/>
              <a:sym typeface="Inter"/>
            </a:endParaRPr>
          </a:p>
        </p:txBody>
      </p:sp>
      <p:grpSp>
        <p:nvGrpSpPr>
          <p:cNvPr id="2834" name="Google Shape;2834;p62"/>
          <p:cNvGrpSpPr/>
          <p:nvPr/>
        </p:nvGrpSpPr>
        <p:grpSpPr>
          <a:xfrm>
            <a:off x="5753927" y="2976675"/>
            <a:ext cx="400733" cy="387661"/>
            <a:chOff x="266768" y="1721375"/>
            <a:chExt cx="397907" cy="397887"/>
          </a:xfrm>
        </p:grpSpPr>
        <p:sp>
          <p:nvSpPr>
            <p:cNvPr id="2835" name="Google Shape;2835;p6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62"/>
          <p:cNvGrpSpPr/>
          <p:nvPr/>
        </p:nvGrpSpPr>
        <p:grpSpPr>
          <a:xfrm>
            <a:off x="6848261" y="2976437"/>
            <a:ext cx="400712" cy="387661"/>
            <a:chOff x="1379798" y="1723250"/>
            <a:chExt cx="397887" cy="397887"/>
          </a:xfrm>
        </p:grpSpPr>
        <p:sp>
          <p:nvSpPr>
            <p:cNvPr id="2838" name="Google Shape;2838;p6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2" name="Google Shape;2842;p62"/>
          <p:cNvGrpSpPr/>
          <p:nvPr/>
        </p:nvGrpSpPr>
        <p:grpSpPr>
          <a:xfrm>
            <a:off x="6299340" y="2976437"/>
            <a:ext cx="400691" cy="387661"/>
            <a:chOff x="864491" y="1723250"/>
            <a:chExt cx="397866" cy="397887"/>
          </a:xfrm>
        </p:grpSpPr>
        <p:sp>
          <p:nvSpPr>
            <p:cNvPr id="2843" name="Google Shape;2843;p6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6" name="Google Shape;2846;p62"/>
          <p:cNvGrpSpPr/>
          <p:nvPr/>
        </p:nvGrpSpPr>
        <p:grpSpPr>
          <a:xfrm>
            <a:off x="1371160" y="1959971"/>
            <a:ext cx="2018914" cy="2534148"/>
            <a:chOff x="1311900" y="2073147"/>
            <a:chExt cx="2222728" cy="2764328"/>
          </a:xfrm>
        </p:grpSpPr>
        <p:sp>
          <p:nvSpPr>
            <p:cNvPr id="2847" name="Google Shape;2847;p62"/>
            <p:cNvSpPr/>
            <p:nvPr/>
          </p:nvSpPr>
          <p:spPr>
            <a:xfrm>
              <a:off x="1311900" y="4379675"/>
              <a:ext cx="2151000" cy="457800"/>
            </a:xfrm>
            <a:prstGeom prst="ellipse">
              <a:avLst/>
            </a:prstGeom>
            <a:solidFill>
              <a:srgbClr val="3E285A">
                <a:alpha val="138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8" name="Google Shape;2848;p62"/>
            <p:cNvGrpSpPr/>
            <p:nvPr/>
          </p:nvGrpSpPr>
          <p:grpSpPr>
            <a:xfrm>
              <a:off x="1553108" y="2073147"/>
              <a:ext cx="1981520" cy="2535354"/>
              <a:chOff x="900306" y="1128050"/>
              <a:chExt cx="3138296" cy="4015448"/>
            </a:xfrm>
          </p:grpSpPr>
          <p:sp>
            <p:nvSpPr>
              <p:cNvPr id="2849" name="Google Shape;2849;p62"/>
              <p:cNvSpPr/>
              <p:nvPr/>
            </p:nvSpPr>
            <p:spPr>
              <a:xfrm flipH="1">
                <a:off x="1939169" y="2402385"/>
                <a:ext cx="398524" cy="570418"/>
              </a:xfrm>
              <a:custGeom>
                <a:avLst/>
                <a:gdLst/>
                <a:ahLst/>
                <a:cxnLst/>
                <a:rect l="l" t="t" r="r" b="b"/>
                <a:pathLst>
                  <a:path w="2075" h="2970" extrusionOk="0">
                    <a:moveTo>
                      <a:pt x="241" y="1"/>
                    </a:moveTo>
                    <a:cubicBezTo>
                      <a:pt x="110" y="1"/>
                      <a:pt x="0" y="111"/>
                      <a:pt x="0" y="241"/>
                    </a:cubicBezTo>
                    <a:lnTo>
                      <a:pt x="0" y="2729"/>
                    </a:lnTo>
                    <a:cubicBezTo>
                      <a:pt x="0" y="2860"/>
                      <a:pt x="110" y="2970"/>
                      <a:pt x="241" y="2970"/>
                    </a:cubicBezTo>
                    <a:lnTo>
                      <a:pt x="1833" y="2970"/>
                    </a:lnTo>
                    <a:cubicBezTo>
                      <a:pt x="1964" y="2970"/>
                      <a:pt x="2074" y="2860"/>
                      <a:pt x="2074" y="2729"/>
                    </a:cubicBezTo>
                    <a:lnTo>
                      <a:pt x="2074" y="241"/>
                    </a:lnTo>
                    <a:cubicBezTo>
                      <a:pt x="2074" y="111"/>
                      <a:pt x="1964" y="1"/>
                      <a:pt x="183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2"/>
              <p:cNvSpPr/>
              <p:nvPr/>
            </p:nvSpPr>
            <p:spPr>
              <a:xfrm flipH="1">
                <a:off x="1931103" y="2389325"/>
                <a:ext cx="414658" cy="595578"/>
              </a:xfrm>
              <a:custGeom>
                <a:avLst/>
                <a:gdLst/>
                <a:ahLst/>
                <a:cxnLst/>
                <a:rect l="l" t="t" r="r" b="b"/>
                <a:pathLst>
                  <a:path w="2159" h="3101" extrusionOk="0">
                    <a:moveTo>
                      <a:pt x="1875" y="131"/>
                    </a:moveTo>
                    <a:cubicBezTo>
                      <a:pt x="1964" y="131"/>
                      <a:pt x="2053" y="220"/>
                      <a:pt x="2053" y="309"/>
                    </a:cubicBezTo>
                    <a:lnTo>
                      <a:pt x="2053" y="2797"/>
                    </a:lnTo>
                    <a:cubicBezTo>
                      <a:pt x="2053" y="2907"/>
                      <a:pt x="1964" y="2991"/>
                      <a:pt x="1875" y="2991"/>
                    </a:cubicBezTo>
                    <a:lnTo>
                      <a:pt x="283" y="2991"/>
                    </a:lnTo>
                    <a:cubicBezTo>
                      <a:pt x="194" y="2991"/>
                      <a:pt x="110" y="2907"/>
                      <a:pt x="110" y="2797"/>
                    </a:cubicBezTo>
                    <a:lnTo>
                      <a:pt x="110" y="309"/>
                    </a:lnTo>
                    <a:cubicBezTo>
                      <a:pt x="110" y="220"/>
                      <a:pt x="194" y="131"/>
                      <a:pt x="283" y="131"/>
                    </a:cubicBezTo>
                    <a:close/>
                    <a:moveTo>
                      <a:pt x="283" y="1"/>
                    </a:moveTo>
                    <a:cubicBezTo>
                      <a:pt x="131" y="1"/>
                      <a:pt x="1" y="158"/>
                      <a:pt x="1" y="309"/>
                    </a:cubicBezTo>
                    <a:lnTo>
                      <a:pt x="1" y="2797"/>
                    </a:lnTo>
                    <a:cubicBezTo>
                      <a:pt x="1" y="2970"/>
                      <a:pt x="131" y="3101"/>
                      <a:pt x="283" y="3101"/>
                    </a:cubicBezTo>
                    <a:lnTo>
                      <a:pt x="1875" y="3101"/>
                    </a:lnTo>
                    <a:cubicBezTo>
                      <a:pt x="2027" y="3101"/>
                      <a:pt x="2158" y="2970"/>
                      <a:pt x="2158" y="2797"/>
                    </a:cubicBezTo>
                    <a:lnTo>
                      <a:pt x="2158" y="309"/>
                    </a:lnTo>
                    <a:cubicBezTo>
                      <a:pt x="2158" y="158"/>
                      <a:pt x="2027" y="1"/>
                      <a:pt x="1875"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2"/>
              <p:cNvSpPr/>
              <p:nvPr/>
            </p:nvSpPr>
            <p:spPr>
              <a:xfrm flipH="1">
                <a:off x="2215740"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2"/>
              <p:cNvSpPr/>
              <p:nvPr/>
            </p:nvSpPr>
            <p:spPr>
              <a:xfrm flipH="1">
                <a:off x="2207865" y="4615138"/>
                <a:ext cx="410432" cy="452877"/>
              </a:xfrm>
              <a:custGeom>
                <a:avLst/>
                <a:gdLst/>
                <a:ahLst/>
                <a:cxnLst/>
                <a:rect l="l" t="t" r="r" b="b"/>
                <a:pathLst>
                  <a:path w="2137" h="2358" extrusionOk="0">
                    <a:moveTo>
                      <a:pt x="2032" y="111"/>
                    </a:moveTo>
                    <a:lnTo>
                      <a:pt x="2032"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2"/>
              <p:cNvSpPr/>
              <p:nvPr/>
            </p:nvSpPr>
            <p:spPr>
              <a:xfrm flipH="1">
                <a:off x="1473609" y="4623204"/>
                <a:ext cx="394299" cy="431751"/>
              </a:xfrm>
              <a:custGeom>
                <a:avLst/>
                <a:gdLst/>
                <a:ahLst/>
                <a:cxnLst/>
                <a:rect l="l" t="t" r="r" b="b"/>
                <a:pathLst>
                  <a:path w="2053" h="2248" extrusionOk="0">
                    <a:moveTo>
                      <a:pt x="0" y="1"/>
                    </a:moveTo>
                    <a:lnTo>
                      <a:pt x="0" y="2247"/>
                    </a:lnTo>
                    <a:lnTo>
                      <a:pt x="2053" y="2247"/>
                    </a:lnTo>
                    <a:lnTo>
                      <a:pt x="205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2"/>
              <p:cNvSpPr/>
              <p:nvPr/>
            </p:nvSpPr>
            <p:spPr>
              <a:xfrm flipH="1">
                <a:off x="1465543" y="4615138"/>
                <a:ext cx="415618" cy="452877"/>
              </a:xfrm>
              <a:custGeom>
                <a:avLst/>
                <a:gdLst/>
                <a:ahLst/>
                <a:cxnLst/>
                <a:rect l="l" t="t" r="r" b="b"/>
                <a:pathLst>
                  <a:path w="2164" h="2358" extrusionOk="0">
                    <a:moveTo>
                      <a:pt x="2054" y="111"/>
                    </a:moveTo>
                    <a:lnTo>
                      <a:pt x="2054" y="2226"/>
                    </a:lnTo>
                    <a:lnTo>
                      <a:pt x="132" y="2226"/>
                    </a:lnTo>
                    <a:lnTo>
                      <a:pt x="132" y="111"/>
                    </a:lnTo>
                    <a:close/>
                    <a:moveTo>
                      <a:pt x="1" y="1"/>
                    </a:moveTo>
                    <a:lnTo>
                      <a:pt x="1" y="43"/>
                    </a:lnTo>
                    <a:lnTo>
                      <a:pt x="1" y="2357"/>
                    </a:lnTo>
                    <a:lnTo>
                      <a:pt x="2164" y="2357"/>
                    </a:lnTo>
                    <a:lnTo>
                      <a:pt x="216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2"/>
              <p:cNvSpPr/>
              <p:nvPr/>
            </p:nvSpPr>
            <p:spPr>
              <a:xfrm flipH="1">
                <a:off x="2610044" y="4623204"/>
                <a:ext cx="393531" cy="431751"/>
              </a:xfrm>
              <a:custGeom>
                <a:avLst/>
                <a:gdLst/>
                <a:ahLst/>
                <a:cxnLst/>
                <a:rect l="l" t="t" r="r" b="b"/>
                <a:pathLst>
                  <a:path w="2049" h="2248" extrusionOk="0">
                    <a:moveTo>
                      <a:pt x="1" y="1"/>
                    </a:moveTo>
                    <a:lnTo>
                      <a:pt x="1" y="2247"/>
                    </a:lnTo>
                    <a:lnTo>
                      <a:pt x="2048" y="2247"/>
                    </a:lnTo>
                    <a:lnTo>
                      <a:pt x="204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2"/>
              <p:cNvSpPr/>
              <p:nvPr/>
            </p:nvSpPr>
            <p:spPr>
              <a:xfrm flipH="1">
                <a:off x="2596984" y="4615138"/>
                <a:ext cx="415618" cy="452877"/>
              </a:xfrm>
              <a:custGeom>
                <a:avLst/>
                <a:gdLst/>
                <a:ahLst/>
                <a:cxnLst/>
                <a:rect l="l" t="t" r="r" b="b"/>
                <a:pathLst>
                  <a:path w="2164" h="2358" extrusionOk="0">
                    <a:moveTo>
                      <a:pt x="2032" y="111"/>
                    </a:moveTo>
                    <a:lnTo>
                      <a:pt x="2032" y="2226"/>
                    </a:lnTo>
                    <a:lnTo>
                      <a:pt x="110" y="2226"/>
                    </a:lnTo>
                    <a:lnTo>
                      <a:pt x="110" y="111"/>
                    </a:lnTo>
                    <a:close/>
                    <a:moveTo>
                      <a:pt x="0" y="1"/>
                    </a:moveTo>
                    <a:lnTo>
                      <a:pt x="0" y="43"/>
                    </a:lnTo>
                    <a:lnTo>
                      <a:pt x="0" y="2357"/>
                    </a:lnTo>
                    <a:lnTo>
                      <a:pt x="2163" y="2357"/>
                    </a:lnTo>
                    <a:lnTo>
                      <a:pt x="2163"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2"/>
              <p:cNvSpPr/>
              <p:nvPr/>
            </p:nvSpPr>
            <p:spPr>
              <a:xfrm flipH="1">
                <a:off x="1867722" y="4623204"/>
                <a:ext cx="394491" cy="431751"/>
              </a:xfrm>
              <a:custGeom>
                <a:avLst/>
                <a:gdLst/>
                <a:ahLst/>
                <a:cxnLst/>
                <a:rect l="l" t="t" r="r" b="b"/>
                <a:pathLst>
                  <a:path w="2054" h="2248" extrusionOk="0">
                    <a:moveTo>
                      <a:pt x="0" y="1"/>
                    </a:moveTo>
                    <a:lnTo>
                      <a:pt x="0" y="2247"/>
                    </a:lnTo>
                    <a:lnTo>
                      <a:pt x="2053" y="2247"/>
                    </a:lnTo>
                    <a:lnTo>
                      <a:pt x="20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2"/>
              <p:cNvSpPr/>
              <p:nvPr/>
            </p:nvSpPr>
            <p:spPr>
              <a:xfrm flipH="1">
                <a:off x="1859847" y="4615138"/>
                <a:ext cx="410432" cy="452877"/>
              </a:xfrm>
              <a:custGeom>
                <a:avLst/>
                <a:gdLst/>
                <a:ahLst/>
                <a:cxnLst/>
                <a:rect l="l" t="t" r="r" b="b"/>
                <a:pathLst>
                  <a:path w="2137" h="2358" extrusionOk="0">
                    <a:moveTo>
                      <a:pt x="2027" y="111"/>
                    </a:moveTo>
                    <a:lnTo>
                      <a:pt x="2027" y="2226"/>
                    </a:lnTo>
                    <a:lnTo>
                      <a:pt x="110" y="2226"/>
                    </a:lnTo>
                    <a:lnTo>
                      <a:pt x="110" y="111"/>
                    </a:lnTo>
                    <a:close/>
                    <a:moveTo>
                      <a:pt x="0" y="1"/>
                    </a:moveTo>
                    <a:lnTo>
                      <a:pt x="0" y="43"/>
                    </a:lnTo>
                    <a:lnTo>
                      <a:pt x="0" y="2357"/>
                    </a:lnTo>
                    <a:lnTo>
                      <a:pt x="2137" y="2357"/>
                    </a:lnTo>
                    <a:lnTo>
                      <a:pt x="213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2"/>
              <p:cNvSpPr/>
              <p:nvPr/>
            </p:nvSpPr>
            <p:spPr>
              <a:xfrm flipH="1">
                <a:off x="2194615"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2"/>
              <p:cNvSpPr/>
              <p:nvPr/>
            </p:nvSpPr>
            <p:spPr>
              <a:xfrm flipH="1">
                <a:off x="2182707" y="4903808"/>
                <a:ext cx="578485" cy="239691"/>
              </a:xfrm>
              <a:custGeom>
                <a:avLst/>
                <a:gdLst/>
                <a:ahLst/>
                <a:cxnLst/>
                <a:rect l="l" t="t" r="r" b="b"/>
                <a:pathLst>
                  <a:path w="3012" h="1248" extrusionOk="0">
                    <a:moveTo>
                      <a:pt x="2881" y="111"/>
                    </a:moveTo>
                    <a:lnTo>
                      <a:pt x="2881"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2"/>
              <p:cNvSpPr/>
              <p:nvPr/>
            </p:nvSpPr>
            <p:spPr>
              <a:xfrm flipH="1">
                <a:off x="1453445" y="4916868"/>
                <a:ext cx="553325" cy="213571"/>
              </a:xfrm>
              <a:custGeom>
                <a:avLst/>
                <a:gdLst/>
                <a:ahLst/>
                <a:cxnLst/>
                <a:rect l="l" t="t" r="r" b="b"/>
                <a:pathLst>
                  <a:path w="2881" h="1112" extrusionOk="0">
                    <a:moveTo>
                      <a:pt x="0" y="1"/>
                    </a:moveTo>
                    <a:lnTo>
                      <a:pt x="0"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2"/>
              <p:cNvSpPr/>
              <p:nvPr/>
            </p:nvSpPr>
            <p:spPr>
              <a:xfrm flipH="1">
                <a:off x="1440385" y="4903808"/>
                <a:ext cx="578485" cy="239691"/>
              </a:xfrm>
              <a:custGeom>
                <a:avLst/>
                <a:gdLst/>
                <a:ahLst/>
                <a:cxnLst/>
                <a:rect l="l" t="t" r="r" b="b"/>
                <a:pathLst>
                  <a:path w="3012" h="1248" extrusionOk="0">
                    <a:moveTo>
                      <a:pt x="2881" y="111"/>
                    </a:moveTo>
                    <a:lnTo>
                      <a:pt x="2881" y="1137"/>
                    </a:lnTo>
                    <a:lnTo>
                      <a:pt x="110" y="1137"/>
                    </a:lnTo>
                    <a:lnTo>
                      <a:pt x="110" y="111"/>
                    </a:lnTo>
                    <a:close/>
                    <a:moveTo>
                      <a:pt x="0" y="1"/>
                    </a:moveTo>
                    <a:lnTo>
                      <a:pt x="0" y="69"/>
                    </a:lnTo>
                    <a:lnTo>
                      <a:pt x="0"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2"/>
              <p:cNvSpPr/>
              <p:nvPr/>
            </p:nvSpPr>
            <p:spPr>
              <a:xfrm flipH="1">
                <a:off x="1377979" y="1137077"/>
                <a:ext cx="1571243" cy="1349029"/>
              </a:xfrm>
              <a:custGeom>
                <a:avLst/>
                <a:gdLst/>
                <a:ahLst/>
                <a:cxnLst/>
                <a:rect l="l" t="t" r="r" b="b"/>
                <a:pathLst>
                  <a:path w="8181" h="7024" extrusionOk="0">
                    <a:moveTo>
                      <a:pt x="2289" y="1"/>
                    </a:moveTo>
                    <a:cubicBezTo>
                      <a:pt x="1027" y="1"/>
                      <a:pt x="0" y="1022"/>
                      <a:pt x="0" y="2310"/>
                    </a:cubicBezTo>
                    <a:lnTo>
                      <a:pt x="0" y="4714"/>
                    </a:lnTo>
                    <a:cubicBezTo>
                      <a:pt x="0" y="5976"/>
                      <a:pt x="1027" y="7023"/>
                      <a:pt x="2289" y="7023"/>
                    </a:cubicBezTo>
                    <a:lnTo>
                      <a:pt x="5871" y="7023"/>
                    </a:lnTo>
                    <a:cubicBezTo>
                      <a:pt x="7159" y="7023"/>
                      <a:pt x="8180" y="5976"/>
                      <a:pt x="8180" y="4714"/>
                    </a:cubicBezTo>
                    <a:lnTo>
                      <a:pt x="8180" y="2310"/>
                    </a:lnTo>
                    <a:cubicBezTo>
                      <a:pt x="8180" y="1022"/>
                      <a:pt x="7159" y="1"/>
                      <a:pt x="58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2"/>
              <p:cNvSpPr/>
              <p:nvPr/>
            </p:nvSpPr>
            <p:spPr>
              <a:xfrm flipH="1">
                <a:off x="1368952" y="1128050"/>
                <a:ext cx="1593330" cy="1367083"/>
              </a:xfrm>
              <a:custGeom>
                <a:avLst/>
                <a:gdLst/>
                <a:ahLst/>
                <a:cxnLst/>
                <a:rect l="l" t="t" r="r" b="b"/>
                <a:pathLst>
                  <a:path w="8296" h="7118" extrusionOk="0">
                    <a:moveTo>
                      <a:pt x="5939" y="110"/>
                    </a:moveTo>
                    <a:cubicBezTo>
                      <a:pt x="7180" y="110"/>
                      <a:pt x="8186" y="1116"/>
                      <a:pt x="8186" y="2357"/>
                    </a:cubicBezTo>
                    <a:lnTo>
                      <a:pt x="8186" y="4761"/>
                    </a:lnTo>
                    <a:cubicBezTo>
                      <a:pt x="8186" y="6002"/>
                      <a:pt x="7180" y="7007"/>
                      <a:pt x="5939" y="7007"/>
                    </a:cubicBezTo>
                    <a:lnTo>
                      <a:pt x="2357" y="7007"/>
                    </a:lnTo>
                    <a:cubicBezTo>
                      <a:pt x="1116" y="7007"/>
                      <a:pt x="110" y="6002"/>
                      <a:pt x="110" y="4761"/>
                    </a:cubicBezTo>
                    <a:lnTo>
                      <a:pt x="110" y="2357"/>
                    </a:lnTo>
                    <a:cubicBezTo>
                      <a:pt x="110" y="1116"/>
                      <a:pt x="1116" y="110"/>
                      <a:pt x="2357" y="110"/>
                    </a:cubicBezTo>
                    <a:close/>
                    <a:moveTo>
                      <a:pt x="2357" y="0"/>
                    </a:moveTo>
                    <a:cubicBezTo>
                      <a:pt x="1048" y="0"/>
                      <a:pt x="0" y="1048"/>
                      <a:pt x="0" y="2357"/>
                    </a:cubicBezTo>
                    <a:lnTo>
                      <a:pt x="0" y="4761"/>
                    </a:lnTo>
                    <a:cubicBezTo>
                      <a:pt x="0" y="6070"/>
                      <a:pt x="1048" y="7117"/>
                      <a:pt x="2357" y="7117"/>
                    </a:cubicBezTo>
                    <a:lnTo>
                      <a:pt x="5939" y="7117"/>
                    </a:lnTo>
                    <a:cubicBezTo>
                      <a:pt x="7248" y="7117"/>
                      <a:pt x="8296" y="6070"/>
                      <a:pt x="8296" y="4761"/>
                    </a:cubicBezTo>
                    <a:lnTo>
                      <a:pt x="8296" y="2357"/>
                    </a:lnTo>
                    <a:cubicBezTo>
                      <a:pt x="8296" y="1048"/>
                      <a:pt x="7248" y="0"/>
                      <a:pt x="5939"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2"/>
              <p:cNvSpPr/>
              <p:nvPr/>
            </p:nvSpPr>
            <p:spPr>
              <a:xfrm flipH="1">
                <a:off x="1813569" y="1450907"/>
                <a:ext cx="1023104" cy="1035203"/>
              </a:xfrm>
              <a:custGeom>
                <a:avLst/>
                <a:gdLst/>
                <a:ahLst/>
                <a:cxnLst/>
                <a:rect l="l" t="t" r="r" b="b"/>
                <a:pathLst>
                  <a:path w="5327" h="5390" extrusionOk="0">
                    <a:moveTo>
                      <a:pt x="786" y="0"/>
                    </a:moveTo>
                    <a:cubicBezTo>
                      <a:pt x="352" y="0"/>
                      <a:pt x="1" y="351"/>
                      <a:pt x="1" y="786"/>
                    </a:cubicBezTo>
                    <a:lnTo>
                      <a:pt x="1" y="4625"/>
                    </a:lnTo>
                    <a:cubicBezTo>
                      <a:pt x="441" y="5086"/>
                      <a:pt x="1027" y="5389"/>
                      <a:pt x="1703" y="5389"/>
                    </a:cubicBezTo>
                    <a:lnTo>
                      <a:pt x="5327" y="5389"/>
                    </a:lnTo>
                    <a:lnTo>
                      <a:pt x="5327" y="786"/>
                    </a:lnTo>
                    <a:cubicBezTo>
                      <a:pt x="5327" y="351"/>
                      <a:pt x="4976" y="0"/>
                      <a:pt x="4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2"/>
              <p:cNvSpPr/>
              <p:nvPr/>
            </p:nvSpPr>
            <p:spPr>
              <a:xfrm flipH="1">
                <a:off x="1800509" y="1442841"/>
                <a:ext cx="1044038" cy="1052297"/>
              </a:xfrm>
              <a:custGeom>
                <a:avLst/>
                <a:gdLst/>
                <a:ahLst/>
                <a:cxnLst/>
                <a:rect l="l" t="t" r="r" b="b"/>
                <a:pathLst>
                  <a:path w="5436" h="5479" extrusionOk="0">
                    <a:moveTo>
                      <a:pt x="4582" y="111"/>
                    </a:moveTo>
                    <a:cubicBezTo>
                      <a:pt x="4996" y="111"/>
                      <a:pt x="5305" y="435"/>
                      <a:pt x="5305" y="828"/>
                    </a:cubicBezTo>
                    <a:lnTo>
                      <a:pt x="5305" y="5368"/>
                    </a:lnTo>
                    <a:lnTo>
                      <a:pt x="1744" y="5368"/>
                    </a:lnTo>
                    <a:cubicBezTo>
                      <a:pt x="1089" y="5368"/>
                      <a:pt x="524" y="5086"/>
                      <a:pt x="110" y="4646"/>
                    </a:cubicBezTo>
                    <a:lnTo>
                      <a:pt x="110" y="828"/>
                    </a:lnTo>
                    <a:cubicBezTo>
                      <a:pt x="110" y="435"/>
                      <a:pt x="435" y="111"/>
                      <a:pt x="827" y="111"/>
                    </a:cubicBezTo>
                    <a:close/>
                    <a:moveTo>
                      <a:pt x="827" y="1"/>
                    </a:moveTo>
                    <a:cubicBezTo>
                      <a:pt x="372" y="1"/>
                      <a:pt x="0" y="372"/>
                      <a:pt x="0" y="828"/>
                    </a:cubicBezTo>
                    <a:lnTo>
                      <a:pt x="0" y="4693"/>
                    </a:lnTo>
                    <a:lnTo>
                      <a:pt x="0" y="4714"/>
                    </a:lnTo>
                    <a:cubicBezTo>
                      <a:pt x="435" y="5190"/>
                      <a:pt x="1047" y="5478"/>
                      <a:pt x="1744" y="5478"/>
                    </a:cubicBezTo>
                    <a:lnTo>
                      <a:pt x="5436" y="5478"/>
                    </a:lnTo>
                    <a:lnTo>
                      <a:pt x="5436" y="828"/>
                    </a:lnTo>
                    <a:cubicBezTo>
                      <a:pt x="5436" y="372"/>
                      <a:pt x="5043" y="1"/>
                      <a:pt x="458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2"/>
              <p:cNvSpPr/>
              <p:nvPr/>
            </p:nvSpPr>
            <p:spPr>
              <a:xfrm flipH="1">
                <a:off x="2651333" y="1589768"/>
                <a:ext cx="88732" cy="150959"/>
              </a:xfrm>
              <a:custGeom>
                <a:avLst/>
                <a:gdLst/>
                <a:ahLst/>
                <a:cxnLst/>
                <a:rect l="l" t="t" r="r" b="b"/>
                <a:pathLst>
                  <a:path w="462" h="786" extrusionOk="0">
                    <a:moveTo>
                      <a:pt x="242" y="0"/>
                    </a:moveTo>
                    <a:cubicBezTo>
                      <a:pt x="111" y="0"/>
                      <a:pt x="1" y="173"/>
                      <a:pt x="1" y="393"/>
                    </a:cubicBezTo>
                    <a:cubicBezTo>
                      <a:pt x="1" y="608"/>
                      <a:pt x="111" y="786"/>
                      <a:pt x="242" y="786"/>
                    </a:cubicBezTo>
                    <a:cubicBezTo>
                      <a:pt x="352" y="786"/>
                      <a:pt x="461" y="608"/>
                      <a:pt x="461" y="393"/>
                    </a:cubicBezTo>
                    <a:cubicBezTo>
                      <a:pt x="461" y="173"/>
                      <a:pt x="352"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2"/>
              <p:cNvSpPr/>
              <p:nvPr/>
            </p:nvSpPr>
            <p:spPr>
              <a:xfrm flipH="1">
                <a:off x="2039806" y="1589768"/>
                <a:ext cx="92765" cy="150959"/>
              </a:xfrm>
              <a:custGeom>
                <a:avLst/>
                <a:gdLst/>
                <a:ahLst/>
                <a:cxnLst/>
                <a:rect l="l" t="t" r="r" b="b"/>
                <a:pathLst>
                  <a:path w="483" h="786" extrusionOk="0">
                    <a:moveTo>
                      <a:pt x="242" y="0"/>
                    </a:moveTo>
                    <a:cubicBezTo>
                      <a:pt x="111" y="0"/>
                      <a:pt x="1" y="173"/>
                      <a:pt x="1" y="393"/>
                    </a:cubicBezTo>
                    <a:cubicBezTo>
                      <a:pt x="1" y="608"/>
                      <a:pt x="111" y="786"/>
                      <a:pt x="242" y="786"/>
                    </a:cubicBezTo>
                    <a:cubicBezTo>
                      <a:pt x="373" y="786"/>
                      <a:pt x="483" y="608"/>
                      <a:pt x="483" y="393"/>
                    </a:cubicBezTo>
                    <a:cubicBezTo>
                      <a:pt x="483" y="173"/>
                      <a:pt x="373" y="0"/>
                      <a:pt x="242"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2"/>
              <p:cNvSpPr/>
              <p:nvPr/>
            </p:nvSpPr>
            <p:spPr>
              <a:xfrm flipH="1">
                <a:off x="2299285" y="1759168"/>
                <a:ext cx="251599" cy="98719"/>
              </a:xfrm>
              <a:custGeom>
                <a:avLst/>
                <a:gdLst/>
                <a:ahLst/>
                <a:cxnLst/>
                <a:rect l="l" t="t" r="r" b="b"/>
                <a:pathLst>
                  <a:path w="1310" h="514" extrusionOk="0">
                    <a:moveTo>
                      <a:pt x="1233" y="0"/>
                    </a:moveTo>
                    <a:cubicBezTo>
                      <a:pt x="1209" y="0"/>
                      <a:pt x="1194" y="21"/>
                      <a:pt x="1178" y="56"/>
                    </a:cubicBezTo>
                    <a:cubicBezTo>
                      <a:pt x="1178" y="56"/>
                      <a:pt x="1158" y="139"/>
                      <a:pt x="1069" y="228"/>
                    </a:cubicBezTo>
                    <a:cubicBezTo>
                      <a:pt x="979" y="317"/>
                      <a:pt x="849" y="401"/>
                      <a:pt x="587" y="401"/>
                    </a:cubicBezTo>
                    <a:cubicBezTo>
                      <a:pt x="346" y="380"/>
                      <a:pt x="241" y="296"/>
                      <a:pt x="173" y="228"/>
                    </a:cubicBezTo>
                    <a:cubicBezTo>
                      <a:pt x="110" y="139"/>
                      <a:pt x="110" y="77"/>
                      <a:pt x="110" y="77"/>
                    </a:cubicBezTo>
                    <a:cubicBezTo>
                      <a:pt x="110" y="56"/>
                      <a:pt x="84" y="35"/>
                      <a:pt x="42" y="35"/>
                    </a:cubicBezTo>
                    <a:cubicBezTo>
                      <a:pt x="21" y="35"/>
                      <a:pt x="0" y="56"/>
                      <a:pt x="0" y="97"/>
                    </a:cubicBezTo>
                    <a:cubicBezTo>
                      <a:pt x="0" y="97"/>
                      <a:pt x="0" y="186"/>
                      <a:pt x="84" y="296"/>
                    </a:cubicBezTo>
                    <a:cubicBezTo>
                      <a:pt x="173" y="401"/>
                      <a:pt x="325" y="490"/>
                      <a:pt x="587" y="511"/>
                    </a:cubicBezTo>
                    <a:cubicBezTo>
                      <a:pt x="611" y="513"/>
                      <a:pt x="635" y="514"/>
                      <a:pt x="658" y="514"/>
                    </a:cubicBezTo>
                    <a:cubicBezTo>
                      <a:pt x="900" y="514"/>
                      <a:pt x="1057" y="418"/>
                      <a:pt x="1158" y="317"/>
                    </a:cubicBezTo>
                    <a:cubicBezTo>
                      <a:pt x="1262" y="186"/>
                      <a:pt x="1288" y="77"/>
                      <a:pt x="1288" y="77"/>
                    </a:cubicBezTo>
                    <a:cubicBezTo>
                      <a:pt x="1309" y="56"/>
                      <a:pt x="1288" y="8"/>
                      <a:pt x="1262" y="8"/>
                    </a:cubicBezTo>
                    <a:cubicBezTo>
                      <a:pt x="1251" y="3"/>
                      <a:pt x="1242" y="0"/>
                      <a:pt x="1233"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2"/>
              <p:cNvSpPr/>
              <p:nvPr/>
            </p:nvSpPr>
            <p:spPr>
              <a:xfrm flipH="1">
                <a:off x="1561976" y="2829916"/>
                <a:ext cx="1630589" cy="1953442"/>
              </a:xfrm>
              <a:custGeom>
                <a:avLst/>
                <a:gdLst/>
                <a:ahLst/>
                <a:cxnLst/>
                <a:rect l="l" t="t" r="r" b="b"/>
                <a:pathLst>
                  <a:path w="8490" h="10171" extrusionOk="0">
                    <a:moveTo>
                      <a:pt x="2294" y="0"/>
                    </a:moveTo>
                    <a:cubicBezTo>
                      <a:pt x="1985" y="0"/>
                      <a:pt x="1723" y="220"/>
                      <a:pt x="1681" y="524"/>
                    </a:cubicBezTo>
                    <a:lnTo>
                      <a:pt x="89" y="9317"/>
                    </a:lnTo>
                    <a:cubicBezTo>
                      <a:pt x="0" y="9710"/>
                      <a:pt x="262" y="10081"/>
                      <a:pt x="676" y="10170"/>
                    </a:cubicBezTo>
                    <a:lnTo>
                      <a:pt x="8489" y="10170"/>
                    </a:lnTo>
                    <a:lnTo>
                      <a:pt x="848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2"/>
              <p:cNvSpPr/>
              <p:nvPr/>
            </p:nvSpPr>
            <p:spPr>
              <a:xfrm flipH="1">
                <a:off x="1548916" y="2821850"/>
                <a:ext cx="1655749" cy="1973609"/>
              </a:xfrm>
              <a:custGeom>
                <a:avLst/>
                <a:gdLst/>
                <a:ahLst/>
                <a:cxnLst/>
                <a:rect l="l" t="t" r="r" b="b"/>
                <a:pathLst>
                  <a:path w="8621" h="10276" extrusionOk="0">
                    <a:moveTo>
                      <a:pt x="8489" y="105"/>
                    </a:moveTo>
                    <a:lnTo>
                      <a:pt x="8489" y="10144"/>
                    </a:lnTo>
                    <a:lnTo>
                      <a:pt x="870" y="10144"/>
                    </a:lnTo>
                    <a:cubicBezTo>
                      <a:pt x="435" y="10144"/>
                      <a:pt x="131" y="9772"/>
                      <a:pt x="194" y="9359"/>
                    </a:cubicBezTo>
                    <a:lnTo>
                      <a:pt x="1786" y="566"/>
                    </a:lnTo>
                    <a:cubicBezTo>
                      <a:pt x="1833" y="304"/>
                      <a:pt x="2095" y="105"/>
                      <a:pt x="2357" y="105"/>
                    </a:cubicBezTo>
                    <a:close/>
                    <a:moveTo>
                      <a:pt x="2310" y="0"/>
                    </a:moveTo>
                    <a:lnTo>
                      <a:pt x="2310" y="21"/>
                    </a:lnTo>
                    <a:cubicBezTo>
                      <a:pt x="2006" y="42"/>
                      <a:pt x="1744" y="236"/>
                      <a:pt x="1681" y="545"/>
                    </a:cubicBezTo>
                    <a:lnTo>
                      <a:pt x="84" y="9338"/>
                    </a:lnTo>
                    <a:cubicBezTo>
                      <a:pt x="0" y="9820"/>
                      <a:pt x="372" y="10275"/>
                      <a:pt x="870" y="10275"/>
                    </a:cubicBezTo>
                    <a:lnTo>
                      <a:pt x="8620" y="10275"/>
                    </a:lnTo>
                    <a:lnTo>
                      <a:pt x="8620"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2"/>
              <p:cNvSpPr/>
              <p:nvPr/>
            </p:nvSpPr>
            <p:spPr>
              <a:xfrm flipH="1">
                <a:off x="1130592" y="2831837"/>
                <a:ext cx="859084" cy="1951522"/>
              </a:xfrm>
              <a:custGeom>
                <a:avLst/>
                <a:gdLst/>
                <a:ahLst/>
                <a:cxnLst/>
                <a:rect l="l" t="t" r="r" b="b"/>
                <a:pathLst>
                  <a:path w="4473" h="10161" extrusionOk="0">
                    <a:moveTo>
                      <a:pt x="2200" y="0"/>
                    </a:moveTo>
                    <a:cubicBezTo>
                      <a:pt x="1913" y="0"/>
                      <a:pt x="1653" y="204"/>
                      <a:pt x="1592" y="514"/>
                    </a:cubicBezTo>
                    <a:lnTo>
                      <a:pt x="0" y="9307"/>
                    </a:lnTo>
                    <a:lnTo>
                      <a:pt x="0" y="9417"/>
                    </a:lnTo>
                    <a:cubicBezTo>
                      <a:pt x="0" y="9830"/>
                      <a:pt x="330" y="10160"/>
                      <a:pt x="723" y="10160"/>
                    </a:cubicBezTo>
                    <a:lnTo>
                      <a:pt x="3577" y="10160"/>
                    </a:lnTo>
                    <a:cubicBezTo>
                      <a:pt x="3645" y="10160"/>
                      <a:pt x="3687" y="10160"/>
                      <a:pt x="3734" y="10134"/>
                    </a:cubicBezTo>
                    <a:cubicBezTo>
                      <a:pt x="4190" y="10071"/>
                      <a:pt x="4473" y="9637"/>
                      <a:pt x="4410" y="9176"/>
                    </a:cubicBezTo>
                    <a:lnTo>
                      <a:pt x="2839" y="514"/>
                    </a:lnTo>
                    <a:cubicBezTo>
                      <a:pt x="2771" y="252"/>
                      <a:pt x="2577" y="53"/>
                      <a:pt x="2315" y="11"/>
                    </a:cubicBezTo>
                    <a:cubicBezTo>
                      <a:pt x="2277" y="4"/>
                      <a:pt x="2238" y="0"/>
                      <a:pt x="220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2"/>
              <p:cNvSpPr/>
              <p:nvPr/>
            </p:nvSpPr>
            <p:spPr>
              <a:xfrm flipH="1">
                <a:off x="1113499" y="2821850"/>
                <a:ext cx="901338" cy="1973609"/>
              </a:xfrm>
              <a:custGeom>
                <a:avLst/>
                <a:gdLst/>
                <a:ahLst/>
                <a:cxnLst/>
                <a:rect l="l" t="t" r="r" b="b"/>
                <a:pathLst>
                  <a:path w="4693" h="10276" extrusionOk="0">
                    <a:moveTo>
                      <a:pt x="2336" y="105"/>
                    </a:moveTo>
                    <a:cubicBezTo>
                      <a:pt x="2598" y="105"/>
                      <a:pt x="2839" y="262"/>
                      <a:pt x="2902" y="566"/>
                    </a:cubicBezTo>
                    <a:lnTo>
                      <a:pt x="4473" y="9249"/>
                    </a:lnTo>
                    <a:cubicBezTo>
                      <a:pt x="4562" y="9731"/>
                      <a:pt x="4190" y="10144"/>
                      <a:pt x="3708" y="10144"/>
                    </a:cubicBezTo>
                    <a:lnTo>
                      <a:pt x="854" y="10144"/>
                    </a:lnTo>
                    <a:cubicBezTo>
                      <a:pt x="435" y="10144"/>
                      <a:pt x="110" y="9772"/>
                      <a:pt x="199" y="9359"/>
                    </a:cubicBezTo>
                    <a:lnTo>
                      <a:pt x="1791" y="566"/>
                    </a:lnTo>
                    <a:cubicBezTo>
                      <a:pt x="1833" y="262"/>
                      <a:pt x="2095" y="105"/>
                      <a:pt x="2336" y="105"/>
                    </a:cubicBezTo>
                    <a:close/>
                    <a:moveTo>
                      <a:pt x="2336" y="0"/>
                    </a:moveTo>
                    <a:cubicBezTo>
                      <a:pt x="2053" y="0"/>
                      <a:pt x="1744" y="173"/>
                      <a:pt x="1681" y="545"/>
                    </a:cubicBezTo>
                    <a:lnTo>
                      <a:pt x="89" y="9338"/>
                    </a:lnTo>
                    <a:cubicBezTo>
                      <a:pt x="0" y="9820"/>
                      <a:pt x="372" y="10275"/>
                      <a:pt x="854" y="10275"/>
                    </a:cubicBezTo>
                    <a:lnTo>
                      <a:pt x="3708" y="10275"/>
                    </a:lnTo>
                    <a:cubicBezTo>
                      <a:pt x="4258" y="10275"/>
                      <a:pt x="4693" y="9772"/>
                      <a:pt x="4583" y="9228"/>
                    </a:cubicBezTo>
                    <a:lnTo>
                      <a:pt x="3012" y="545"/>
                    </a:lnTo>
                    <a:cubicBezTo>
                      <a:pt x="2949" y="173"/>
                      <a:pt x="2640" y="0"/>
                      <a:pt x="233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2"/>
              <p:cNvSpPr/>
              <p:nvPr/>
            </p:nvSpPr>
            <p:spPr>
              <a:xfrm flipH="1">
                <a:off x="1264261" y="1472034"/>
                <a:ext cx="410624" cy="746537"/>
              </a:xfrm>
              <a:custGeom>
                <a:avLst/>
                <a:gdLst/>
                <a:ahLst/>
                <a:cxnLst/>
                <a:rect l="l" t="t" r="r" b="b"/>
                <a:pathLst>
                  <a:path w="2138" h="3887" extrusionOk="0">
                    <a:moveTo>
                      <a:pt x="1069" y="0"/>
                    </a:moveTo>
                    <a:cubicBezTo>
                      <a:pt x="477" y="0"/>
                      <a:pt x="1" y="875"/>
                      <a:pt x="1" y="1943"/>
                    </a:cubicBezTo>
                    <a:cubicBezTo>
                      <a:pt x="1" y="3012"/>
                      <a:pt x="477" y="3886"/>
                      <a:pt x="1069" y="3886"/>
                    </a:cubicBezTo>
                    <a:cubicBezTo>
                      <a:pt x="1655" y="3886"/>
                      <a:pt x="2137" y="3012"/>
                      <a:pt x="2137" y="1943"/>
                    </a:cubicBezTo>
                    <a:cubicBezTo>
                      <a:pt x="2137" y="875"/>
                      <a:pt x="1655" y="0"/>
                      <a:pt x="106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2"/>
              <p:cNvSpPr/>
              <p:nvPr/>
            </p:nvSpPr>
            <p:spPr>
              <a:xfrm flipH="1">
                <a:off x="1252353" y="1463967"/>
                <a:ext cx="431559" cy="762670"/>
              </a:xfrm>
              <a:custGeom>
                <a:avLst/>
                <a:gdLst/>
                <a:ahLst/>
                <a:cxnLst/>
                <a:rect l="l" t="t" r="r" b="b"/>
                <a:pathLst>
                  <a:path w="2247" h="3971" extrusionOk="0">
                    <a:moveTo>
                      <a:pt x="1116" y="105"/>
                    </a:moveTo>
                    <a:cubicBezTo>
                      <a:pt x="1378" y="105"/>
                      <a:pt x="1640" y="304"/>
                      <a:pt x="1812" y="655"/>
                    </a:cubicBezTo>
                    <a:cubicBezTo>
                      <a:pt x="2011" y="980"/>
                      <a:pt x="2116" y="1462"/>
                      <a:pt x="2116" y="1985"/>
                    </a:cubicBezTo>
                    <a:cubicBezTo>
                      <a:pt x="2116" y="2509"/>
                      <a:pt x="2011" y="2986"/>
                      <a:pt x="1812" y="3336"/>
                    </a:cubicBezTo>
                    <a:cubicBezTo>
                      <a:pt x="1640" y="3666"/>
                      <a:pt x="1378" y="3860"/>
                      <a:pt x="1116" y="3860"/>
                    </a:cubicBezTo>
                    <a:cubicBezTo>
                      <a:pt x="854" y="3860"/>
                      <a:pt x="592" y="3666"/>
                      <a:pt x="414" y="3336"/>
                    </a:cubicBezTo>
                    <a:cubicBezTo>
                      <a:pt x="220" y="2986"/>
                      <a:pt x="110" y="2509"/>
                      <a:pt x="110" y="1985"/>
                    </a:cubicBezTo>
                    <a:cubicBezTo>
                      <a:pt x="110" y="1462"/>
                      <a:pt x="220" y="980"/>
                      <a:pt x="414" y="655"/>
                    </a:cubicBezTo>
                    <a:cubicBezTo>
                      <a:pt x="592" y="304"/>
                      <a:pt x="854" y="105"/>
                      <a:pt x="1116" y="105"/>
                    </a:cubicBezTo>
                    <a:close/>
                    <a:moveTo>
                      <a:pt x="1116" y="1"/>
                    </a:moveTo>
                    <a:cubicBezTo>
                      <a:pt x="786" y="1"/>
                      <a:pt x="503" y="236"/>
                      <a:pt x="309" y="587"/>
                    </a:cubicBezTo>
                    <a:cubicBezTo>
                      <a:pt x="110" y="959"/>
                      <a:pt x="0" y="1441"/>
                      <a:pt x="0" y="1985"/>
                    </a:cubicBezTo>
                    <a:cubicBezTo>
                      <a:pt x="0" y="2530"/>
                      <a:pt x="110" y="3033"/>
                      <a:pt x="309" y="3378"/>
                    </a:cubicBezTo>
                    <a:cubicBezTo>
                      <a:pt x="503" y="3750"/>
                      <a:pt x="786" y="3970"/>
                      <a:pt x="1116" y="3970"/>
                    </a:cubicBezTo>
                    <a:cubicBezTo>
                      <a:pt x="1441" y="3970"/>
                      <a:pt x="1723" y="3750"/>
                      <a:pt x="1922" y="3378"/>
                    </a:cubicBezTo>
                    <a:cubicBezTo>
                      <a:pt x="2116" y="3033"/>
                      <a:pt x="2247" y="2530"/>
                      <a:pt x="2247" y="1985"/>
                    </a:cubicBezTo>
                    <a:cubicBezTo>
                      <a:pt x="2247" y="1441"/>
                      <a:pt x="2116" y="959"/>
                      <a:pt x="1922" y="587"/>
                    </a:cubicBezTo>
                    <a:cubicBezTo>
                      <a:pt x="1723" y="236"/>
                      <a:pt x="1441" y="1"/>
                      <a:pt x="1116"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2"/>
              <p:cNvSpPr/>
              <p:nvPr/>
            </p:nvSpPr>
            <p:spPr>
              <a:xfrm flipH="1">
                <a:off x="1260225" y="1568642"/>
                <a:ext cx="251791" cy="553325"/>
              </a:xfrm>
              <a:custGeom>
                <a:avLst/>
                <a:gdLst/>
                <a:ahLst/>
                <a:cxnLst/>
                <a:rect l="l" t="t" r="r" b="b"/>
                <a:pathLst>
                  <a:path w="1311" h="2881" extrusionOk="0">
                    <a:moveTo>
                      <a:pt x="656" y="0"/>
                    </a:moveTo>
                    <a:cubicBezTo>
                      <a:pt x="305" y="0"/>
                      <a:pt x="1" y="655"/>
                      <a:pt x="1" y="1440"/>
                    </a:cubicBezTo>
                    <a:cubicBezTo>
                      <a:pt x="1" y="2247"/>
                      <a:pt x="305" y="2880"/>
                      <a:pt x="656" y="2880"/>
                    </a:cubicBezTo>
                    <a:cubicBezTo>
                      <a:pt x="1027" y="2880"/>
                      <a:pt x="1310" y="2247"/>
                      <a:pt x="1310" y="1440"/>
                    </a:cubicBezTo>
                    <a:cubicBezTo>
                      <a:pt x="1310" y="655"/>
                      <a:pt x="1027" y="0"/>
                      <a:pt x="65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2"/>
              <p:cNvSpPr/>
              <p:nvPr/>
            </p:nvSpPr>
            <p:spPr>
              <a:xfrm flipH="1">
                <a:off x="1248125" y="1559615"/>
                <a:ext cx="272917" cy="574451"/>
              </a:xfrm>
              <a:custGeom>
                <a:avLst/>
                <a:gdLst/>
                <a:ahLst/>
                <a:cxnLst/>
                <a:rect l="l" t="t" r="r" b="b"/>
                <a:pathLst>
                  <a:path w="1421" h="2991" extrusionOk="0">
                    <a:moveTo>
                      <a:pt x="698" y="110"/>
                    </a:moveTo>
                    <a:cubicBezTo>
                      <a:pt x="787" y="110"/>
                      <a:pt x="849" y="131"/>
                      <a:pt x="917" y="199"/>
                    </a:cubicBezTo>
                    <a:cubicBezTo>
                      <a:pt x="980" y="262"/>
                      <a:pt x="1069" y="372"/>
                      <a:pt x="1111" y="503"/>
                    </a:cubicBezTo>
                    <a:cubicBezTo>
                      <a:pt x="1221" y="744"/>
                      <a:pt x="1310" y="1095"/>
                      <a:pt x="1310" y="1487"/>
                    </a:cubicBezTo>
                    <a:cubicBezTo>
                      <a:pt x="1310" y="1880"/>
                      <a:pt x="1221" y="2226"/>
                      <a:pt x="1111" y="2488"/>
                    </a:cubicBezTo>
                    <a:cubicBezTo>
                      <a:pt x="1069" y="2598"/>
                      <a:pt x="980" y="2708"/>
                      <a:pt x="917" y="2776"/>
                    </a:cubicBezTo>
                    <a:cubicBezTo>
                      <a:pt x="849" y="2838"/>
                      <a:pt x="787" y="2859"/>
                      <a:pt x="698" y="2859"/>
                    </a:cubicBezTo>
                    <a:cubicBezTo>
                      <a:pt x="635" y="2859"/>
                      <a:pt x="567" y="2838"/>
                      <a:pt x="478" y="2776"/>
                    </a:cubicBezTo>
                    <a:cubicBezTo>
                      <a:pt x="415" y="2708"/>
                      <a:pt x="347" y="2598"/>
                      <a:pt x="305" y="2488"/>
                    </a:cubicBezTo>
                    <a:cubicBezTo>
                      <a:pt x="174" y="2226"/>
                      <a:pt x="111" y="1880"/>
                      <a:pt x="111" y="1487"/>
                    </a:cubicBezTo>
                    <a:cubicBezTo>
                      <a:pt x="111" y="1095"/>
                      <a:pt x="174" y="744"/>
                      <a:pt x="305" y="503"/>
                    </a:cubicBezTo>
                    <a:cubicBezTo>
                      <a:pt x="347" y="372"/>
                      <a:pt x="415" y="262"/>
                      <a:pt x="478" y="199"/>
                    </a:cubicBezTo>
                    <a:cubicBezTo>
                      <a:pt x="567" y="131"/>
                      <a:pt x="635" y="110"/>
                      <a:pt x="698" y="110"/>
                    </a:cubicBezTo>
                    <a:close/>
                    <a:moveTo>
                      <a:pt x="698" y="0"/>
                    </a:moveTo>
                    <a:cubicBezTo>
                      <a:pt x="588" y="0"/>
                      <a:pt x="504" y="47"/>
                      <a:pt x="415" y="110"/>
                    </a:cubicBezTo>
                    <a:cubicBezTo>
                      <a:pt x="326" y="199"/>
                      <a:pt x="263" y="309"/>
                      <a:pt x="195" y="440"/>
                    </a:cubicBezTo>
                    <a:cubicBezTo>
                      <a:pt x="64" y="723"/>
                      <a:pt x="1" y="1095"/>
                      <a:pt x="1" y="1487"/>
                    </a:cubicBezTo>
                    <a:cubicBezTo>
                      <a:pt x="1" y="1901"/>
                      <a:pt x="64" y="2252"/>
                      <a:pt x="195" y="2535"/>
                    </a:cubicBezTo>
                    <a:cubicBezTo>
                      <a:pt x="263" y="2666"/>
                      <a:pt x="326" y="2776"/>
                      <a:pt x="415" y="2859"/>
                    </a:cubicBezTo>
                    <a:cubicBezTo>
                      <a:pt x="504" y="2927"/>
                      <a:pt x="588" y="2990"/>
                      <a:pt x="698" y="2990"/>
                    </a:cubicBezTo>
                    <a:cubicBezTo>
                      <a:pt x="807" y="2990"/>
                      <a:pt x="917" y="2927"/>
                      <a:pt x="1001" y="2859"/>
                    </a:cubicBezTo>
                    <a:cubicBezTo>
                      <a:pt x="1090" y="2776"/>
                      <a:pt x="1158" y="2666"/>
                      <a:pt x="1221" y="2535"/>
                    </a:cubicBezTo>
                    <a:cubicBezTo>
                      <a:pt x="1331" y="2252"/>
                      <a:pt x="1420" y="1901"/>
                      <a:pt x="1420" y="1487"/>
                    </a:cubicBezTo>
                    <a:cubicBezTo>
                      <a:pt x="1420" y="1095"/>
                      <a:pt x="1331" y="723"/>
                      <a:pt x="1221" y="440"/>
                    </a:cubicBezTo>
                    <a:cubicBezTo>
                      <a:pt x="1158" y="309"/>
                      <a:pt x="1090" y="199"/>
                      <a:pt x="1001" y="110"/>
                    </a:cubicBezTo>
                    <a:cubicBezTo>
                      <a:pt x="917" y="47"/>
                      <a:pt x="807" y="0"/>
                      <a:pt x="698"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2"/>
              <p:cNvSpPr/>
              <p:nvPr/>
            </p:nvSpPr>
            <p:spPr>
              <a:xfrm flipH="1">
                <a:off x="1277318" y="1605710"/>
                <a:ext cx="217604" cy="478037"/>
              </a:xfrm>
              <a:custGeom>
                <a:avLst/>
                <a:gdLst/>
                <a:ahLst/>
                <a:cxnLst/>
                <a:rect l="l" t="t" r="r" b="b"/>
                <a:pathLst>
                  <a:path w="1133" h="2489" extrusionOk="0">
                    <a:moveTo>
                      <a:pt x="567" y="1"/>
                    </a:moveTo>
                    <a:cubicBezTo>
                      <a:pt x="263" y="1"/>
                      <a:pt x="1" y="546"/>
                      <a:pt x="1" y="1247"/>
                    </a:cubicBezTo>
                    <a:cubicBezTo>
                      <a:pt x="1" y="1944"/>
                      <a:pt x="263" y="2488"/>
                      <a:pt x="567" y="2488"/>
                    </a:cubicBezTo>
                    <a:cubicBezTo>
                      <a:pt x="896" y="2488"/>
                      <a:pt x="1132" y="1944"/>
                      <a:pt x="1132" y="1247"/>
                    </a:cubicBezTo>
                    <a:cubicBezTo>
                      <a:pt x="1132" y="546"/>
                      <a:pt x="896" y="1"/>
                      <a:pt x="56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2"/>
              <p:cNvSpPr/>
              <p:nvPr/>
            </p:nvSpPr>
            <p:spPr>
              <a:xfrm flipH="1">
                <a:off x="1264258" y="1593802"/>
                <a:ext cx="239691" cy="503005"/>
              </a:xfrm>
              <a:custGeom>
                <a:avLst/>
                <a:gdLst/>
                <a:ahLst/>
                <a:cxnLst/>
                <a:rect l="l" t="t" r="r" b="b"/>
                <a:pathLst>
                  <a:path w="1248" h="2619" extrusionOk="0">
                    <a:moveTo>
                      <a:pt x="614" y="110"/>
                    </a:moveTo>
                    <a:cubicBezTo>
                      <a:pt x="682" y="110"/>
                      <a:pt x="744" y="152"/>
                      <a:pt x="813" y="194"/>
                    </a:cubicBezTo>
                    <a:cubicBezTo>
                      <a:pt x="854" y="262"/>
                      <a:pt x="917" y="346"/>
                      <a:pt x="964" y="456"/>
                    </a:cubicBezTo>
                    <a:cubicBezTo>
                      <a:pt x="1074" y="676"/>
                      <a:pt x="1137" y="979"/>
                      <a:pt x="1137" y="1309"/>
                    </a:cubicBezTo>
                    <a:cubicBezTo>
                      <a:pt x="1137" y="1655"/>
                      <a:pt x="1074" y="1964"/>
                      <a:pt x="964" y="2179"/>
                    </a:cubicBezTo>
                    <a:cubicBezTo>
                      <a:pt x="917" y="2289"/>
                      <a:pt x="854" y="2357"/>
                      <a:pt x="813" y="2420"/>
                    </a:cubicBezTo>
                    <a:cubicBezTo>
                      <a:pt x="744" y="2488"/>
                      <a:pt x="682" y="2509"/>
                      <a:pt x="614" y="2509"/>
                    </a:cubicBezTo>
                    <a:cubicBezTo>
                      <a:pt x="572" y="2509"/>
                      <a:pt x="504" y="2488"/>
                      <a:pt x="441" y="2420"/>
                    </a:cubicBezTo>
                    <a:cubicBezTo>
                      <a:pt x="373" y="2357"/>
                      <a:pt x="331" y="2289"/>
                      <a:pt x="263" y="2179"/>
                    </a:cubicBezTo>
                    <a:cubicBezTo>
                      <a:pt x="179" y="1964"/>
                      <a:pt x="111" y="1655"/>
                      <a:pt x="111" y="1309"/>
                    </a:cubicBezTo>
                    <a:cubicBezTo>
                      <a:pt x="111" y="979"/>
                      <a:pt x="179" y="676"/>
                      <a:pt x="263" y="456"/>
                    </a:cubicBezTo>
                    <a:cubicBezTo>
                      <a:pt x="331" y="346"/>
                      <a:pt x="373" y="262"/>
                      <a:pt x="441" y="194"/>
                    </a:cubicBezTo>
                    <a:cubicBezTo>
                      <a:pt x="504" y="152"/>
                      <a:pt x="572" y="110"/>
                      <a:pt x="614" y="110"/>
                    </a:cubicBezTo>
                    <a:close/>
                    <a:moveTo>
                      <a:pt x="614" y="0"/>
                    </a:moveTo>
                    <a:cubicBezTo>
                      <a:pt x="524" y="0"/>
                      <a:pt x="441" y="42"/>
                      <a:pt x="352" y="110"/>
                    </a:cubicBezTo>
                    <a:cubicBezTo>
                      <a:pt x="289" y="194"/>
                      <a:pt x="221" y="283"/>
                      <a:pt x="179" y="393"/>
                    </a:cubicBezTo>
                    <a:cubicBezTo>
                      <a:pt x="69" y="634"/>
                      <a:pt x="1" y="958"/>
                      <a:pt x="1" y="1309"/>
                    </a:cubicBezTo>
                    <a:cubicBezTo>
                      <a:pt x="1" y="1655"/>
                      <a:pt x="69" y="1985"/>
                      <a:pt x="179" y="2226"/>
                    </a:cubicBezTo>
                    <a:cubicBezTo>
                      <a:pt x="221" y="2336"/>
                      <a:pt x="289" y="2441"/>
                      <a:pt x="352" y="2509"/>
                    </a:cubicBezTo>
                    <a:cubicBezTo>
                      <a:pt x="441" y="2571"/>
                      <a:pt x="524" y="2619"/>
                      <a:pt x="614" y="2619"/>
                    </a:cubicBezTo>
                    <a:cubicBezTo>
                      <a:pt x="723" y="2619"/>
                      <a:pt x="813" y="2571"/>
                      <a:pt x="875" y="2509"/>
                    </a:cubicBezTo>
                    <a:cubicBezTo>
                      <a:pt x="964" y="2441"/>
                      <a:pt x="1027" y="2336"/>
                      <a:pt x="1074" y="2226"/>
                    </a:cubicBezTo>
                    <a:cubicBezTo>
                      <a:pt x="1179" y="1985"/>
                      <a:pt x="1247" y="1655"/>
                      <a:pt x="1247" y="1309"/>
                    </a:cubicBezTo>
                    <a:cubicBezTo>
                      <a:pt x="1247" y="958"/>
                      <a:pt x="1179" y="634"/>
                      <a:pt x="1074" y="393"/>
                    </a:cubicBezTo>
                    <a:cubicBezTo>
                      <a:pt x="1027" y="283"/>
                      <a:pt x="964" y="194"/>
                      <a:pt x="875" y="110"/>
                    </a:cubicBezTo>
                    <a:cubicBezTo>
                      <a:pt x="813" y="42"/>
                      <a:pt x="723" y="0"/>
                      <a:pt x="61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2"/>
              <p:cNvSpPr/>
              <p:nvPr/>
            </p:nvSpPr>
            <p:spPr>
              <a:xfrm flipH="1">
                <a:off x="1331671" y="1614929"/>
                <a:ext cx="163251" cy="460752"/>
              </a:xfrm>
              <a:custGeom>
                <a:avLst/>
                <a:gdLst/>
                <a:ahLst/>
                <a:cxnLst/>
                <a:rect l="l" t="t" r="r" b="b"/>
                <a:pathLst>
                  <a:path w="850" h="2399" extrusionOk="0">
                    <a:moveTo>
                      <a:pt x="415" y="0"/>
                    </a:moveTo>
                    <a:cubicBezTo>
                      <a:pt x="174" y="152"/>
                      <a:pt x="1" y="629"/>
                      <a:pt x="1" y="1199"/>
                    </a:cubicBezTo>
                    <a:cubicBezTo>
                      <a:pt x="1" y="1765"/>
                      <a:pt x="174" y="2268"/>
                      <a:pt x="415" y="2399"/>
                    </a:cubicBezTo>
                    <a:cubicBezTo>
                      <a:pt x="676" y="2268"/>
                      <a:pt x="828" y="1765"/>
                      <a:pt x="828" y="1199"/>
                    </a:cubicBezTo>
                    <a:cubicBezTo>
                      <a:pt x="849" y="629"/>
                      <a:pt x="676" y="152"/>
                      <a:pt x="41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2"/>
              <p:cNvSpPr/>
              <p:nvPr/>
            </p:nvSpPr>
            <p:spPr>
              <a:xfrm flipH="1">
                <a:off x="1322645" y="1601868"/>
                <a:ext cx="181305" cy="485912"/>
              </a:xfrm>
              <a:custGeom>
                <a:avLst/>
                <a:gdLst/>
                <a:ahLst/>
                <a:cxnLst/>
                <a:rect l="l" t="t" r="r" b="b"/>
                <a:pathLst>
                  <a:path w="944" h="2530" extrusionOk="0">
                    <a:moveTo>
                      <a:pt x="462" y="152"/>
                    </a:moveTo>
                    <a:cubicBezTo>
                      <a:pt x="572" y="220"/>
                      <a:pt x="655" y="351"/>
                      <a:pt x="723" y="524"/>
                    </a:cubicBezTo>
                    <a:cubicBezTo>
                      <a:pt x="786" y="744"/>
                      <a:pt x="833" y="985"/>
                      <a:pt x="833" y="1267"/>
                    </a:cubicBezTo>
                    <a:cubicBezTo>
                      <a:pt x="833" y="1550"/>
                      <a:pt x="786" y="1812"/>
                      <a:pt x="723" y="2006"/>
                    </a:cubicBezTo>
                    <a:cubicBezTo>
                      <a:pt x="655" y="2184"/>
                      <a:pt x="572" y="2315"/>
                      <a:pt x="462" y="2378"/>
                    </a:cubicBezTo>
                    <a:cubicBezTo>
                      <a:pt x="373" y="2315"/>
                      <a:pt x="289" y="2184"/>
                      <a:pt x="221" y="2006"/>
                    </a:cubicBezTo>
                    <a:cubicBezTo>
                      <a:pt x="158" y="1812"/>
                      <a:pt x="111" y="1550"/>
                      <a:pt x="111" y="1267"/>
                    </a:cubicBezTo>
                    <a:cubicBezTo>
                      <a:pt x="111" y="985"/>
                      <a:pt x="158" y="744"/>
                      <a:pt x="221" y="524"/>
                    </a:cubicBezTo>
                    <a:cubicBezTo>
                      <a:pt x="289" y="351"/>
                      <a:pt x="373" y="220"/>
                      <a:pt x="462" y="152"/>
                    </a:cubicBezTo>
                    <a:close/>
                    <a:moveTo>
                      <a:pt x="462" y="0"/>
                    </a:moveTo>
                    <a:lnTo>
                      <a:pt x="441" y="21"/>
                    </a:lnTo>
                    <a:cubicBezTo>
                      <a:pt x="310" y="110"/>
                      <a:pt x="200" y="262"/>
                      <a:pt x="111" y="482"/>
                    </a:cubicBezTo>
                    <a:cubicBezTo>
                      <a:pt x="48" y="723"/>
                      <a:pt x="1" y="985"/>
                      <a:pt x="1" y="1267"/>
                    </a:cubicBezTo>
                    <a:cubicBezTo>
                      <a:pt x="1" y="1550"/>
                      <a:pt x="48" y="1833"/>
                      <a:pt x="111" y="2053"/>
                    </a:cubicBezTo>
                    <a:cubicBezTo>
                      <a:pt x="200" y="2268"/>
                      <a:pt x="310" y="2446"/>
                      <a:pt x="441" y="2529"/>
                    </a:cubicBezTo>
                    <a:lnTo>
                      <a:pt x="504" y="2529"/>
                    </a:lnTo>
                    <a:cubicBezTo>
                      <a:pt x="634" y="2446"/>
                      <a:pt x="744" y="2268"/>
                      <a:pt x="833" y="2053"/>
                    </a:cubicBezTo>
                    <a:cubicBezTo>
                      <a:pt x="896" y="1833"/>
                      <a:pt x="943" y="1550"/>
                      <a:pt x="943" y="1267"/>
                    </a:cubicBezTo>
                    <a:cubicBezTo>
                      <a:pt x="943" y="985"/>
                      <a:pt x="896" y="723"/>
                      <a:pt x="833" y="503"/>
                    </a:cubicBezTo>
                    <a:cubicBezTo>
                      <a:pt x="744" y="262"/>
                      <a:pt x="634" y="110"/>
                      <a:pt x="504" y="21"/>
                    </a:cubicBezTo>
                    <a:lnTo>
                      <a:pt x="462"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2"/>
              <p:cNvSpPr/>
              <p:nvPr/>
            </p:nvSpPr>
            <p:spPr>
              <a:xfrm flipH="1">
                <a:off x="2140458" y="4259054"/>
                <a:ext cx="880211" cy="373365"/>
              </a:xfrm>
              <a:custGeom>
                <a:avLst/>
                <a:gdLst/>
                <a:ahLst/>
                <a:cxnLst/>
                <a:rect l="l" t="t" r="r" b="b"/>
                <a:pathLst>
                  <a:path w="4583" h="1944" extrusionOk="0">
                    <a:moveTo>
                      <a:pt x="283" y="1"/>
                    </a:moveTo>
                    <a:lnTo>
                      <a:pt x="1" y="1944"/>
                    </a:lnTo>
                    <a:lnTo>
                      <a:pt x="4300" y="1944"/>
                    </a:lnTo>
                    <a:lnTo>
                      <a:pt x="458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2"/>
              <p:cNvSpPr/>
              <p:nvPr/>
            </p:nvSpPr>
            <p:spPr>
              <a:xfrm flipH="1">
                <a:off x="2127398" y="4245993"/>
                <a:ext cx="905371" cy="398525"/>
              </a:xfrm>
              <a:custGeom>
                <a:avLst/>
                <a:gdLst/>
                <a:ahLst/>
                <a:cxnLst/>
                <a:rect l="l" t="t" r="r" b="b"/>
                <a:pathLst>
                  <a:path w="4714" h="2075" extrusionOk="0">
                    <a:moveTo>
                      <a:pt x="4583" y="111"/>
                    </a:moveTo>
                    <a:lnTo>
                      <a:pt x="4295" y="1965"/>
                    </a:lnTo>
                    <a:lnTo>
                      <a:pt x="132" y="1965"/>
                    </a:lnTo>
                    <a:lnTo>
                      <a:pt x="393" y="111"/>
                    </a:lnTo>
                    <a:close/>
                    <a:moveTo>
                      <a:pt x="283" y="1"/>
                    </a:moveTo>
                    <a:lnTo>
                      <a:pt x="283" y="69"/>
                    </a:lnTo>
                    <a:lnTo>
                      <a:pt x="1" y="2075"/>
                    </a:lnTo>
                    <a:lnTo>
                      <a:pt x="4405" y="2075"/>
                    </a:lnTo>
                    <a:lnTo>
                      <a:pt x="471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2"/>
              <p:cNvSpPr/>
              <p:nvPr/>
            </p:nvSpPr>
            <p:spPr>
              <a:xfrm flipH="1">
                <a:off x="2588920" y="4916868"/>
                <a:ext cx="553517" cy="213571"/>
              </a:xfrm>
              <a:custGeom>
                <a:avLst/>
                <a:gdLst/>
                <a:ahLst/>
                <a:cxnLst/>
                <a:rect l="l" t="t" r="r" b="b"/>
                <a:pathLst>
                  <a:path w="2882" h="1112" extrusionOk="0">
                    <a:moveTo>
                      <a:pt x="1" y="1"/>
                    </a:moveTo>
                    <a:lnTo>
                      <a:pt x="1" y="1111"/>
                    </a:lnTo>
                    <a:lnTo>
                      <a:pt x="2881" y="1111"/>
                    </a:lnTo>
                    <a:lnTo>
                      <a:pt x="288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2"/>
              <p:cNvSpPr/>
              <p:nvPr/>
            </p:nvSpPr>
            <p:spPr>
              <a:xfrm flipH="1">
                <a:off x="2575860" y="4903808"/>
                <a:ext cx="578485" cy="239691"/>
              </a:xfrm>
              <a:custGeom>
                <a:avLst/>
                <a:gdLst/>
                <a:ahLst/>
                <a:cxnLst/>
                <a:rect l="l" t="t" r="r" b="b"/>
                <a:pathLst>
                  <a:path w="3012" h="1248" extrusionOk="0">
                    <a:moveTo>
                      <a:pt x="2901" y="111"/>
                    </a:moveTo>
                    <a:lnTo>
                      <a:pt x="2901" y="1137"/>
                    </a:lnTo>
                    <a:lnTo>
                      <a:pt x="110" y="1137"/>
                    </a:lnTo>
                    <a:lnTo>
                      <a:pt x="110" y="111"/>
                    </a:lnTo>
                    <a:close/>
                    <a:moveTo>
                      <a:pt x="0" y="1"/>
                    </a:moveTo>
                    <a:lnTo>
                      <a:pt x="0" y="69"/>
                    </a:lnTo>
                    <a:lnTo>
                      <a:pt x="0" y="1247"/>
                    </a:lnTo>
                    <a:lnTo>
                      <a:pt x="3011" y="1247"/>
                    </a:lnTo>
                    <a:lnTo>
                      <a:pt x="3011"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2"/>
              <p:cNvSpPr/>
              <p:nvPr/>
            </p:nvSpPr>
            <p:spPr>
              <a:xfrm flipH="1">
                <a:off x="1846789" y="4916868"/>
                <a:ext cx="553325" cy="213571"/>
              </a:xfrm>
              <a:custGeom>
                <a:avLst/>
                <a:gdLst/>
                <a:ahLst/>
                <a:cxnLst/>
                <a:rect l="l" t="t" r="r" b="b"/>
                <a:pathLst>
                  <a:path w="2881" h="1112" extrusionOk="0">
                    <a:moveTo>
                      <a:pt x="1" y="1"/>
                    </a:moveTo>
                    <a:lnTo>
                      <a:pt x="1" y="1111"/>
                    </a:lnTo>
                    <a:lnTo>
                      <a:pt x="2881" y="1111"/>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2"/>
              <p:cNvSpPr/>
              <p:nvPr/>
            </p:nvSpPr>
            <p:spPr>
              <a:xfrm flipH="1">
                <a:off x="1834690" y="4903808"/>
                <a:ext cx="578485" cy="239691"/>
              </a:xfrm>
              <a:custGeom>
                <a:avLst/>
                <a:gdLst/>
                <a:ahLst/>
                <a:cxnLst/>
                <a:rect l="l" t="t" r="r" b="b"/>
                <a:pathLst>
                  <a:path w="3012" h="1248" extrusionOk="0">
                    <a:moveTo>
                      <a:pt x="2902" y="111"/>
                    </a:moveTo>
                    <a:lnTo>
                      <a:pt x="2902" y="1137"/>
                    </a:lnTo>
                    <a:lnTo>
                      <a:pt x="111" y="1137"/>
                    </a:lnTo>
                    <a:lnTo>
                      <a:pt x="111" y="111"/>
                    </a:lnTo>
                    <a:close/>
                    <a:moveTo>
                      <a:pt x="1" y="1"/>
                    </a:moveTo>
                    <a:lnTo>
                      <a:pt x="1" y="69"/>
                    </a:lnTo>
                    <a:lnTo>
                      <a:pt x="1" y="1247"/>
                    </a:lnTo>
                    <a:lnTo>
                      <a:pt x="3012" y="1247"/>
                    </a:lnTo>
                    <a:lnTo>
                      <a:pt x="301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2"/>
              <p:cNvSpPr/>
              <p:nvPr/>
            </p:nvSpPr>
            <p:spPr>
              <a:xfrm flipH="1">
                <a:off x="912214" y="2687022"/>
                <a:ext cx="671058" cy="675091"/>
              </a:xfrm>
              <a:custGeom>
                <a:avLst/>
                <a:gdLst/>
                <a:ahLst/>
                <a:cxnLst/>
                <a:rect l="l" t="t" r="r" b="b"/>
                <a:pathLst>
                  <a:path w="3494" h="3515" extrusionOk="0">
                    <a:moveTo>
                      <a:pt x="1749" y="1"/>
                    </a:moveTo>
                    <a:cubicBezTo>
                      <a:pt x="786" y="1"/>
                      <a:pt x="0" y="786"/>
                      <a:pt x="0" y="1750"/>
                    </a:cubicBezTo>
                    <a:cubicBezTo>
                      <a:pt x="0" y="2729"/>
                      <a:pt x="786" y="3515"/>
                      <a:pt x="1749" y="3515"/>
                    </a:cubicBezTo>
                    <a:cubicBezTo>
                      <a:pt x="2728" y="3515"/>
                      <a:pt x="3493" y="2729"/>
                      <a:pt x="3493" y="1750"/>
                    </a:cubicBezTo>
                    <a:cubicBezTo>
                      <a:pt x="3493" y="786"/>
                      <a:pt x="2728" y="1"/>
                      <a:pt x="17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2"/>
              <p:cNvSpPr/>
              <p:nvPr/>
            </p:nvSpPr>
            <p:spPr>
              <a:xfrm flipH="1">
                <a:off x="900306" y="2678955"/>
                <a:ext cx="695065" cy="691224"/>
              </a:xfrm>
              <a:custGeom>
                <a:avLst/>
                <a:gdLst/>
                <a:ahLst/>
                <a:cxnLst/>
                <a:rect l="l" t="t" r="r" b="b"/>
                <a:pathLst>
                  <a:path w="3619" h="3599" extrusionOk="0">
                    <a:moveTo>
                      <a:pt x="1812" y="111"/>
                    </a:moveTo>
                    <a:cubicBezTo>
                      <a:pt x="2750" y="111"/>
                      <a:pt x="3514" y="849"/>
                      <a:pt x="3514" y="1792"/>
                    </a:cubicBezTo>
                    <a:cubicBezTo>
                      <a:pt x="3514" y="2729"/>
                      <a:pt x="2750" y="3494"/>
                      <a:pt x="1812" y="3494"/>
                    </a:cubicBezTo>
                    <a:cubicBezTo>
                      <a:pt x="870" y="3494"/>
                      <a:pt x="131" y="2729"/>
                      <a:pt x="131" y="1792"/>
                    </a:cubicBezTo>
                    <a:cubicBezTo>
                      <a:pt x="131" y="849"/>
                      <a:pt x="870" y="111"/>
                      <a:pt x="1812" y="111"/>
                    </a:cubicBezTo>
                    <a:close/>
                    <a:moveTo>
                      <a:pt x="1812" y="1"/>
                    </a:moveTo>
                    <a:cubicBezTo>
                      <a:pt x="807" y="1"/>
                      <a:pt x="0" y="807"/>
                      <a:pt x="0" y="1792"/>
                    </a:cubicBezTo>
                    <a:cubicBezTo>
                      <a:pt x="0" y="2792"/>
                      <a:pt x="807" y="3599"/>
                      <a:pt x="1812" y="3599"/>
                    </a:cubicBezTo>
                    <a:cubicBezTo>
                      <a:pt x="2812" y="3599"/>
                      <a:pt x="3619" y="2792"/>
                      <a:pt x="3619" y="1792"/>
                    </a:cubicBezTo>
                    <a:cubicBezTo>
                      <a:pt x="3619" y="807"/>
                      <a:pt x="2812" y="1"/>
                      <a:pt x="1812"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2"/>
              <p:cNvSpPr/>
              <p:nvPr/>
            </p:nvSpPr>
            <p:spPr>
              <a:xfrm flipH="1">
                <a:off x="937368" y="2855076"/>
                <a:ext cx="268884" cy="268692"/>
              </a:xfrm>
              <a:custGeom>
                <a:avLst/>
                <a:gdLst/>
                <a:ahLst/>
                <a:cxnLst/>
                <a:rect l="l" t="t" r="r" b="b"/>
                <a:pathLst>
                  <a:path w="1400" h="1399" extrusionOk="0">
                    <a:moveTo>
                      <a:pt x="703" y="0"/>
                    </a:moveTo>
                    <a:cubicBezTo>
                      <a:pt x="310" y="0"/>
                      <a:pt x="1" y="325"/>
                      <a:pt x="1" y="697"/>
                    </a:cubicBezTo>
                    <a:cubicBezTo>
                      <a:pt x="1" y="1089"/>
                      <a:pt x="310" y="1398"/>
                      <a:pt x="703" y="1398"/>
                    </a:cubicBezTo>
                    <a:cubicBezTo>
                      <a:pt x="1069" y="1398"/>
                      <a:pt x="1399" y="1089"/>
                      <a:pt x="1399" y="697"/>
                    </a:cubicBezTo>
                    <a:cubicBezTo>
                      <a:pt x="1399" y="325"/>
                      <a:pt x="1069" y="0"/>
                      <a:pt x="70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2"/>
              <p:cNvSpPr/>
              <p:nvPr/>
            </p:nvSpPr>
            <p:spPr>
              <a:xfrm flipH="1">
                <a:off x="929302" y="2847010"/>
                <a:ext cx="284825" cy="284825"/>
              </a:xfrm>
              <a:custGeom>
                <a:avLst/>
                <a:gdLst/>
                <a:ahLst/>
                <a:cxnLst/>
                <a:rect l="l" t="t" r="r" b="b"/>
                <a:pathLst>
                  <a:path w="1483" h="1483" extrusionOk="0">
                    <a:moveTo>
                      <a:pt x="744" y="105"/>
                    </a:moveTo>
                    <a:cubicBezTo>
                      <a:pt x="1089" y="105"/>
                      <a:pt x="1372" y="393"/>
                      <a:pt x="1372" y="739"/>
                    </a:cubicBezTo>
                    <a:cubicBezTo>
                      <a:pt x="1372" y="1090"/>
                      <a:pt x="1089" y="1372"/>
                      <a:pt x="744" y="1372"/>
                    </a:cubicBezTo>
                    <a:cubicBezTo>
                      <a:pt x="393" y="1372"/>
                      <a:pt x="110" y="1090"/>
                      <a:pt x="110" y="739"/>
                    </a:cubicBezTo>
                    <a:cubicBezTo>
                      <a:pt x="110" y="393"/>
                      <a:pt x="393" y="105"/>
                      <a:pt x="744" y="105"/>
                    </a:cubicBezTo>
                    <a:close/>
                    <a:moveTo>
                      <a:pt x="744" y="0"/>
                    </a:moveTo>
                    <a:cubicBezTo>
                      <a:pt x="325" y="0"/>
                      <a:pt x="0" y="325"/>
                      <a:pt x="0" y="739"/>
                    </a:cubicBezTo>
                    <a:cubicBezTo>
                      <a:pt x="0" y="1152"/>
                      <a:pt x="325" y="1482"/>
                      <a:pt x="744" y="1482"/>
                    </a:cubicBezTo>
                    <a:cubicBezTo>
                      <a:pt x="1157" y="1482"/>
                      <a:pt x="1482" y="1152"/>
                      <a:pt x="1482" y="739"/>
                    </a:cubicBezTo>
                    <a:cubicBezTo>
                      <a:pt x="1482" y="325"/>
                      <a:pt x="1157" y="0"/>
                      <a:pt x="744"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2"/>
              <p:cNvSpPr/>
              <p:nvPr/>
            </p:nvSpPr>
            <p:spPr>
              <a:xfrm flipH="1">
                <a:off x="1314585" y="3079982"/>
                <a:ext cx="692184" cy="579829"/>
              </a:xfrm>
              <a:custGeom>
                <a:avLst/>
                <a:gdLst/>
                <a:ahLst/>
                <a:cxnLst/>
                <a:rect l="l" t="t" r="r" b="b"/>
                <a:pathLst>
                  <a:path w="3604" h="3019" extrusionOk="0">
                    <a:moveTo>
                      <a:pt x="2939" y="1"/>
                    </a:moveTo>
                    <a:cubicBezTo>
                      <a:pt x="2927" y="1"/>
                      <a:pt x="2916" y="3"/>
                      <a:pt x="2907" y="8"/>
                    </a:cubicBezTo>
                    <a:lnTo>
                      <a:pt x="0" y="2144"/>
                    </a:lnTo>
                    <a:lnTo>
                      <a:pt x="613" y="3019"/>
                    </a:lnTo>
                    <a:lnTo>
                      <a:pt x="3514" y="903"/>
                    </a:lnTo>
                    <a:cubicBezTo>
                      <a:pt x="3603" y="835"/>
                      <a:pt x="3535" y="594"/>
                      <a:pt x="3362" y="358"/>
                    </a:cubicBezTo>
                    <a:cubicBezTo>
                      <a:pt x="3209" y="144"/>
                      <a:pt x="3035" y="1"/>
                      <a:pt x="293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2"/>
              <p:cNvSpPr/>
              <p:nvPr/>
            </p:nvSpPr>
            <p:spPr>
              <a:xfrm flipH="1">
                <a:off x="1310552" y="3069418"/>
                <a:ext cx="708317" cy="607486"/>
              </a:xfrm>
              <a:custGeom>
                <a:avLst/>
                <a:gdLst/>
                <a:ahLst/>
                <a:cxnLst/>
                <a:rect l="l" t="t" r="r" b="b"/>
                <a:pathLst>
                  <a:path w="3688" h="3163" extrusionOk="0">
                    <a:moveTo>
                      <a:pt x="3012" y="104"/>
                    </a:moveTo>
                    <a:lnTo>
                      <a:pt x="3033" y="125"/>
                    </a:lnTo>
                    <a:cubicBezTo>
                      <a:pt x="3054" y="125"/>
                      <a:pt x="3101" y="152"/>
                      <a:pt x="3143" y="172"/>
                    </a:cubicBezTo>
                    <a:cubicBezTo>
                      <a:pt x="3205" y="235"/>
                      <a:pt x="3295" y="324"/>
                      <a:pt x="3384" y="434"/>
                    </a:cubicBezTo>
                    <a:cubicBezTo>
                      <a:pt x="3467" y="565"/>
                      <a:pt x="3514" y="675"/>
                      <a:pt x="3556" y="759"/>
                    </a:cubicBezTo>
                    <a:lnTo>
                      <a:pt x="3556" y="869"/>
                    </a:lnTo>
                    <a:lnTo>
                      <a:pt x="3556" y="911"/>
                    </a:lnTo>
                    <a:lnTo>
                      <a:pt x="697" y="3006"/>
                    </a:lnTo>
                    <a:lnTo>
                      <a:pt x="152" y="2199"/>
                    </a:lnTo>
                    <a:lnTo>
                      <a:pt x="3012" y="104"/>
                    </a:lnTo>
                    <a:close/>
                    <a:moveTo>
                      <a:pt x="3011" y="1"/>
                    </a:moveTo>
                    <a:cubicBezTo>
                      <a:pt x="2989" y="1"/>
                      <a:pt x="2967" y="8"/>
                      <a:pt x="2944" y="21"/>
                    </a:cubicBezTo>
                    <a:lnTo>
                      <a:pt x="0" y="2178"/>
                    </a:lnTo>
                    <a:lnTo>
                      <a:pt x="676" y="3163"/>
                    </a:lnTo>
                    <a:lnTo>
                      <a:pt x="3624" y="1000"/>
                    </a:lnTo>
                    <a:cubicBezTo>
                      <a:pt x="3666" y="979"/>
                      <a:pt x="3666" y="937"/>
                      <a:pt x="3666" y="890"/>
                    </a:cubicBezTo>
                    <a:cubicBezTo>
                      <a:pt x="3687" y="848"/>
                      <a:pt x="3666" y="780"/>
                      <a:pt x="3666" y="738"/>
                    </a:cubicBezTo>
                    <a:cubicBezTo>
                      <a:pt x="3624" y="628"/>
                      <a:pt x="3556" y="497"/>
                      <a:pt x="3467" y="366"/>
                    </a:cubicBezTo>
                    <a:cubicBezTo>
                      <a:pt x="3384" y="256"/>
                      <a:pt x="3295" y="152"/>
                      <a:pt x="3205" y="83"/>
                    </a:cubicBezTo>
                    <a:cubicBezTo>
                      <a:pt x="3164" y="42"/>
                      <a:pt x="3122" y="21"/>
                      <a:pt x="3075" y="21"/>
                    </a:cubicBezTo>
                    <a:cubicBezTo>
                      <a:pt x="3054" y="8"/>
                      <a:pt x="3033" y="1"/>
                      <a:pt x="3011"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2"/>
              <p:cNvSpPr/>
              <p:nvPr/>
            </p:nvSpPr>
            <p:spPr>
              <a:xfrm flipH="1">
                <a:off x="2069005" y="2599633"/>
                <a:ext cx="503005" cy="540265"/>
              </a:xfrm>
              <a:custGeom>
                <a:avLst/>
                <a:gdLst/>
                <a:ahLst/>
                <a:cxnLst/>
                <a:rect l="l" t="t" r="r" b="b"/>
                <a:pathLst>
                  <a:path w="2619" h="2813" extrusionOk="0">
                    <a:moveTo>
                      <a:pt x="1288" y="0"/>
                    </a:moveTo>
                    <a:cubicBezTo>
                      <a:pt x="1179" y="0"/>
                      <a:pt x="1089" y="21"/>
                      <a:pt x="980" y="63"/>
                    </a:cubicBezTo>
                    <a:lnTo>
                      <a:pt x="0" y="456"/>
                    </a:lnTo>
                    <a:lnTo>
                      <a:pt x="152" y="869"/>
                    </a:lnTo>
                    <a:lnTo>
                      <a:pt x="676" y="655"/>
                    </a:lnTo>
                    <a:lnTo>
                      <a:pt x="697" y="655"/>
                    </a:lnTo>
                    <a:cubicBezTo>
                      <a:pt x="697" y="676"/>
                      <a:pt x="718" y="676"/>
                      <a:pt x="718" y="676"/>
                    </a:cubicBezTo>
                    <a:cubicBezTo>
                      <a:pt x="744" y="697"/>
                      <a:pt x="765" y="697"/>
                      <a:pt x="786" y="717"/>
                    </a:cubicBezTo>
                    <a:cubicBezTo>
                      <a:pt x="807" y="738"/>
                      <a:pt x="828" y="738"/>
                      <a:pt x="849" y="765"/>
                    </a:cubicBezTo>
                    <a:cubicBezTo>
                      <a:pt x="875" y="786"/>
                      <a:pt x="896" y="786"/>
                      <a:pt x="896" y="807"/>
                    </a:cubicBezTo>
                    <a:cubicBezTo>
                      <a:pt x="917" y="827"/>
                      <a:pt x="938" y="848"/>
                      <a:pt x="959" y="869"/>
                    </a:cubicBezTo>
                    <a:cubicBezTo>
                      <a:pt x="980" y="896"/>
                      <a:pt x="980" y="896"/>
                      <a:pt x="1006" y="916"/>
                    </a:cubicBezTo>
                    <a:cubicBezTo>
                      <a:pt x="1027" y="937"/>
                      <a:pt x="1048" y="958"/>
                      <a:pt x="1048" y="979"/>
                    </a:cubicBezTo>
                    <a:cubicBezTo>
                      <a:pt x="1069" y="1000"/>
                      <a:pt x="1089" y="1026"/>
                      <a:pt x="1110" y="1047"/>
                    </a:cubicBezTo>
                    <a:cubicBezTo>
                      <a:pt x="1110" y="1068"/>
                      <a:pt x="1137" y="1089"/>
                      <a:pt x="1137" y="1110"/>
                    </a:cubicBezTo>
                    <a:cubicBezTo>
                      <a:pt x="1158" y="1131"/>
                      <a:pt x="1179" y="1157"/>
                      <a:pt x="1179" y="1178"/>
                    </a:cubicBezTo>
                    <a:cubicBezTo>
                      <a:pt x="1199" y="1199"/>
                      <a:pt x="1199" y="1220"/>
                      <a:pt x="1220" y="1241"/>
                    </a:cubicBezTo>
                    <a:cubicBezTo>
                      <a:pt x="1220" y="1288"/>
                      <a:pt x="1241" y="1309"/>
                      <a:pt x="1241" y="1330"/>
                    </a:cubicBezTo>
                    <a:cubicBezTo>
                      <a:pt x="1268" y="1330"/>
                      <a:pt x="1268" y="1351"/>
                      <a:pt x="1268" y="1351"/>
                    </a:cubicBezTo>
                    <a:lnTo>
                      <a:pt x="1268" y="1372"/>
                    </a:lnTo>
                    <a:lnTo>
                      <a:pt x="503" y="1723"/>
                    </a:lnTo>
                    <a:lnTo>
                      <a:pt x="938" y="2812"/>
                    </a:lnTo>
                    <a:lnTo>
                      <a:pt x="1922" y="2419"/>
                    </a:lnTo>
                    <a:cubicBezTo>
                      <a:pt x="2420" y="2226"/>
                      <a:pt x="2619" y="1550"/>
                      <a:pt x="2357" y="896"/>
                    </a:cubicBezTo>
                    <a:cubicBezTo>
                      <a:pt x="2158" y="372"/>
                      <a:pt x="1723" y="21"/>
                      <a:pt x="12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2"/>
              <p:cNvSpPr/>
              <p:nvPr/>
            </p:nvSpPr>
            <p:spPr>
              <a:xfrm flipH="1">
                <a:off x="2082065" y="2590414"/>
                <a:ext cx="507038" cy="566577"/>
              </a:xfrm>
              <a:custGeom>
                <a:avLst/>
                <a:gdLst/>
                <a:ahLst/>
                <a:cxnLst/>
                <a:rect l="l" t="t" r="r" b="b"/>
                <a:pathLst>
                  <a:path w="2640" h="2950" extrusionOk="0">
                    <a:moveTo>
                      <a:pt x="1377" y="111"/>
                    </a:moveTo>
                    <a:cubicBezTo>
                      <a:pt x="1770" y="111"/>
                      <a:pt x="2184" y="462"/>
                      <a:pt x="2378" y="964"/>
                    </a:cubicBezTo>
                    <a:cubicBezTo>
                      <a:pt x="2509" y="1268"/>
                      <a:pt x="2535" y="1598"/>
                      <a:pt x="2467" y="1860"/>
                    </a:cubicBezTo>
                    <a:cubicBezTo>
                      <a:pt x="2378" y="2122"/>
                      <a:pt x="2226" y="2337"/>
                      <a:pt x="1985" y="2426"/>
                    </a:cubicBezTo>
                    <a:lnTo>
                      <a:pt x="1048" y="2797"/>
                    </a:lnTo>
                    <a:lnTo>
                      <a:pt x="655" y="1792"/>
                    </a:lnTo>
                    <a:lnTo>
                      <a:pt x="1398" y="1467"/>
                    </a:lnTo>
                    <a:lnTo>
                      <a:pt x="1419" y="1399"/>
                    </a:lnTo>
                    <a:lnTo>
                      <a:pt x="1398" y="1378"/>
                    </a:lnTo>
                    <a:lnTo>
                      <a:pt x="1398" y="1357"/>
                    </a:lnTo>
                    <a:cubicBezTo>
                      <a:pt x="1377" y="1336"/>
                      <a:pt x="1377" y="1289"/>
                      <a:pt x="1357" y="1268"/>
                    </a:cubicBezTo>
                    <a:cubicBezTo>
                      <a:pt x="1357" y="1247"/>
                      <a:pt x="1330" y="1226"/>
                      <a:pt x="1330" y="1205"/>
                    </a:cubicBezTo>
                    <a:cubicBezTo>
                      <a:pt x="1309" y="1179"/>
                      <a:pt x="1288" y="1158"/>
                      <a:pt x="1288" y="1137"/>
                    </a:cubicBezTo>
                    <a:cubicBezTo>
                      <a:pt x="1268" y="1116"/>
                      <a:pt x="1247" y="1074"/>
                      <a:pt x="1247" y="1048"/>
                    </a:cubicBezTo>
                    <a:cubicBezTo>
                      <a:pt x="1226" y="1027"/>
                      <a:pt x="1199" y="1006"/>
                      <a:pt x="1199" y="985"/>
                    </a:cubicBezTo>
                    <a:cubicBezTo>
                      <a:pt x="1178" y="964"/>
                      <a:pt x="1158" y="944"/>
                      <a:pt x="1137" y="944"/>
                    </a:cubicBezTo>
                    <a:cubicBezTo>
                      <a:pt x="1116" y="917"/>
                      <a:pt x="1116" y="896"/>
                      <a:pt x="1095" y="875"/>
                    </a:cubicBezTo>
                    <a:lnTo>
                      <a:pt x="1027" y="813"/>
                    </a:lnTo>
                    <a:cubicBezTo>
                      <a:pt x="1006" y="813"/>
                      <a:pt x="985" y="786"/>
                      <a:pt x="964" y="765"/>
                    </a:cubicBezTo>
                    <a:cubicBezTo>
                      <a:pt x="964" y="745"/>
                      <a:pt x="938" y="745"/>
                      <a:pt x="917" y="724"/>
                    </a:cubicBezTo>
                    <a:cubicBezTo>
                      <a:pt x="896" y="703"/>
                      <a:pt x="875" y="703"/>
                      <a:pt x="854" y="682"/>
                    </a:cubicBezTo>
                    <a:cubicBezTo>
                      <a:pt x="833" y="682"/>
                      <a:pt x="807" y="656"/>
                      <a:pt x="807" y="656"/>
                    </a:cubicBezTo>
                    <a:lnTo>
                      <a:pt x="765" y="635"/>
                    </a:lnTo>
                    <a:lnTo>
                      <a:pt x="283" y="834"/>
                    </a:lnTo>
                    <a:lnTo>
                      <a:pt x="152" y="525"/>
                    </a:lnTo>
                    <a:lnTo>
                      <a:pt x="1095" y="158"/>
                    </a:lnTo>
                    <a:cubicBezTo>
                      <a:pt x="1178" y="132"/>
                      <a:pt x="1268" y="111"/>
                      <a:pt x="1377" y="111"/>
                    </a:cubicBezTo>
                    <a:close/>
                    <a:moveTo>
                      <a:pt x="1377" y="1"/>
                    </a:moveTo>
                    <a:cubicBezTo>
                      <a:pt x="1268" y="1"/>
                      <a:pt x="1158" y="1"/>
                      <a:pt x="1048" y="48"/>
                    </a:cubicBezTo>
                    <a:lnTo>
                      <a:pt x="0" y="462"/>
                    </a:lnTo>
                    <a:lnTo>
                      <a:pt x="220" y="985"/>
                    </a:lnTo>
                    <a:lnTo>
                      <a:pt x="765" y="765"/>
                    </a:lnTo>
                    <a:lnTo>
                      <a:pt x="786" y="765"/>
                    </a:lnTo>
                    <a:cubicBezTo>
                      <a:pt x="807" y="786"/>
                      <a:pt x="833" y="813"/>
                      <a:pt x="854" y="813"/>
                    </a:cubicBezTo>
                    <a:cubicBezTo>
                      <a:pt x="854" y="834"/>
                      <a:pt x="875" y="834"/>
                      <a:pt x="896" y="855"/>
                    </a:cubicBezTo>
                    <a:cubicBezTo>
                      <a:pt x="917" y="875"/>
                      <a:pt x="938" y="875"/>
                      <a:pt x="964" y="896"/>
                    </a:cubicBezTo>
                    <a:cubicBezTo>
                      <a:pt x="964" y="917"/>
                      <a:pt x="985" y="944"/>
                      <a:pt x="1006" y="944"/>
                    </a:cubicBezTo>
                    <a:cubicBezTo>
                      <a:pt x="1027" y="964"/>
                      <a:pt x="1048" y="985"/>
                      <a:pt x="1048" y="1006"/>
                    </a:cubicBezTo>
                    <a:cubicBezTo>
                      <a:pt x="1069" y="1027"/>
                      <a:pt x="1095" y="1048"/>
                      <a:pt x="1095" y="1074"/>
                    </a:cubicBezTo>
                    <a:cubicBezTo>
                      <a:pt x="1116" y="1074"/>
                      <a:pt x="1137" y="1095"/>
                      <a:pt x="1137" y="1116"/>
                    </a:cubicBezTo>
                    <a:cubicBezTo>
                      <a:pt x="1158" y="1137"/>
                      <a:pt x="1178" y="1158"/>
                      <a:pt x="1178" y="1179"/>
                    </a:cubicBezTo>
                    <a:cubicBezTo>
                      <a:pt x="1199" y="1205"/>
                      <a:pt x="1199" y="1226"/>
                      <a:pt x="1226" y="1247"/>
                    </a:cubicBezTo>
                    <a:cubicBezTo>
                      <a:pt x="1247" y="1268"/>
                      <a:pt x="1247" y="1289"/>
                      <a:pt x="1268" y="1336"/>
                    </a:cubicBezTo>
                    <a:cubicBezTo>
                      <a:pt x="1268" y="1336"/>
                      <a:pt x="1268" y="1357"/>
                      <a:pt x="1288" y="1378"/>
                    </a:cubicBezTo>
                    <a:lnTo>
                      <a:pt x="503" y="1750"/>
                    </a:lnTo>
                    <a:lnTo>
                      <a:pt x="985" y="2949"/>
                    </a:lnTo>
                    <a:lnTo>
                      <a:pt x="2032" y="2536"/>
                    </a:lnTo>
                    <a:cubicBezTo>
                      <a:pt x="2315" y="2426"/>
                      <a:pt x="2488" y="2185"/>
                      <a:pt x="2577" y="1902"/>
                    </a:cubicBezTo>
                    <a:cubicBezTo>
                      <a:pt x="2640" y="1598"/>
                      <a:pt x="2619" y="1247"/>
                      <a:pt x="2488" y="917"/>
                    </a:cubicBezTo>
                    <a:cubicBezTo>
                      <a:pt x="2294" y="373"/>
                      <a:pt x="1833" y="1"/>
                      <a:pt x="13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2"/>
              <p:cNvSpPr/>
              <p:nvPr/>
            </p:nvSpPr>
            <p:spPr>
              <a:xfrm flipH="1">
                <a:off x="2521500" y="2674922"/>
                <a:ext cx="143085" cy="130025"/>
              </a:xfrm>
              <a:custGeom>
                <a:avLst/>
                <a:gdLst/>
                <a:ahLst/>
                <a:cxnLst/>
                <a:rect l="l" t="t" r="r" b="b"/>
                <a:pathLst>
                  <a:path w="745" h="677" extrusionOk="0">
                    <a:moveTo>
                      <a:pt x="723" y="1"/>
                    </a:moveTo>
                    <a:cubicBezTo>
                      <a:pt x="634" y="22"/>
                      <a:pt x="545" y="22"/>
                      <a:pt x="482" y="64"/>
                    </a:cubicBezTo>
                    <a:cubicBezTo>
                      <a:pt x="262" y="153"/>
                      <a:pt x="89" y="325"/>
                      <a:pt x="0" y="587"/>
                    </a:cubicBezTo>
                    <a:lnTo>
                      <a:pt x="110" y="676"/>
                    </a:lnTo>
                    <a:cubicBezTo>
                      <a:pt x="199" y="435"/>
                      <a:pt x="351" y="284"/>
                      <a:pt x="524" y="195"/>
                    </a:cubicBezTo>
                    <a:cubicBezTo>
                      <a:pt x="592" y="174"/>
                      <a:pt x="655" y="174"/>
                      <a:pt x="744" y="153"/>
                    </a:cubicBezTo>
                    <a:lnTo>
                      <a:pt x="723" y="1"/>
                    </a:lnTo>
                    <a:close/>
                  </a:path>
                </a:pathLst>
              </a:custGeom>
              <a:solidFill>
                <a:srgbClr val="C7E6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2"/>
              <p:cNvSpPr/>
              <p:nvPr/>
            </p:nvSpPr>
            <p:spPr>
              <a:xfrm flipH="1">
                <a:off x="2509592" y="2665895"/>
                <a:ext cx="167092" cy="151151"/>
              </a:xfrm>
              <a:custGeom>
                <a:avLst/>
                <a:gdLst/>
                <a:ahLst/>
                <a:cxnLst/>
                <a:rect l="l" t="t" r="r" b="b"/>
                <a:pathLst>
                  <a:path w="870" h="787" extrusionOk="0">
                    <a:moveTo>
                      <a:pt x="718" y="132"/>
                    </a:moveTo>
                    <a:lnTo>
                      <a:pt x="739" y="158"/>
                    </a:lnTo>
                    <a:cubicBezTo>
                      <a:pt x="676" y="179"/>
                      <a:pt x="634" y="179"/>
                      <a:pt x="566" y="200"/>
                    </a:cubicBezTo>
                    <a:cubicBezTo>
                      <a:pt x="393" y="263"/>
                      <a:pt x="262" y="441"/>
                      <a:pt x="173" y="634"/>
                    </a:cubicBezTo>
                    <a:lnTo>
                      <a:pt x="152" y="634"/>
                    </a:lnTo>
                    <a:cubicBezTo>
                      <a:pt x="241" y="393"/>
                      <a:pt x="372" y="242"/>
                      <a:pt x="566" y="158"/>
                    </a:cubicBezTo>
                    <a:cubicBezTo>
                      <a:pt x="608" y="132"/>
                      <a:pt x="676" y="132"/>
                      <a:pt x="718" y="132"/>
                    </a:cubicBezTo>
                    <a:close/>
                    <a:moveTo>
                      <a:pt x="765" y="1"/>
                    </a:moveTo>
                    <a:cubicBezTo>
                      <a:pt x="676" y="1"/>
                      <a:pt x="587" y="27"/>
                      <a:pt x="524" y="48"/>
                    </a:cubicBezTo>
                    <a:cubicBezTo>
                      <a:pt x="283" y="158"/>
                      <a:pt x="111" y="352"/>
                      <a:pt x="1" y="613"/>
                    </a:cubicBezTo>
                    <a:lnTo>
                      <a:pt x="1" y="655"/>
                    </a:lnTo>
                    <a:lnTo>
                      <a:pt x="215" y="786"/>
                    </a:lnTo>
                    <a:lnTo>
                      <a:pt x="241" y="723"/>
                    </a:lnTo>
                    <a:cubicBezTo>
                      <a:pt x="304" y="524"/>
                      <a:pt x="435" y="372"/>
                      <a:pt x="608" y="310"/>
                    </a:cubicBezTo>
                    <a:cubicBezTo>
                      <a:pt x="676" y="289"/>
                      <a:pt x="739" y="263"/>
                      <a:pt x="807" y="263"/>
                    </a:cubicBezTo>
                    <a:lnTo>
                      <a:pt x="870" y="263"/>
                    </a:lnTo>
                    <a:lnTo>
                      <a:pt x="849" y="200"/>
                    </a:lnTo>
                    <a:lnTo>
                      <a:pt x="828"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2"/>
              <p:cNvSpPr/>
              <p:nvPr/>
            </p:nvSpPr>
            <p:spPr>
              <a:xfrm flipH="1">
                <a:off x="2291220" y="2704115"/>
                <a:ext cx="352238" cy="418883"/>
              </a:xfrm>
              <a:custGeom>
                <a:avLst/>
                <a:gdLst/>
                <a:ahLst/>
                <a:cxnLst/>
                <a:rect l="l" t="t" r="r" b="b"/>
                <a:pathLst>
                  <a:path w="1834" h="2181" extrusionOk="0">
                    <a:moveTo>
                      <a:pt x="655" y="1"/>
                    </a:moveTo>
                    <a:cubicBezTo>
                      <a:pt x="566" y="1"/>
                      <a:pt x="503" y="22"/>
                      <a:pt x="414" y="43"/>
                    </a:cubicBezTo>
                    <a:cubicBezTo>
                      <a:pt x="241" y="132"/>
                      <a:pt x="89" y="283"/>
                      <a:pt x="0" y="524"/>
                    </a:cubicBezTo>
                    <a:lnTo>
                      <a:pt x="21" y="524"/>
                    </a:lnTo>
                    <a:lnTo>
                      <a:pt x="1048" y="111"/>
                    </a:lnTo>
                    <a:lnTo>
                      <a:pt x="1069" y="111"/>
                    </a:lnTo>
                    <a:cubicBezTo>
                      <a:pt x="938" y="43"/>
                      <a:pt x="786" y="1"/>
                      <a:pt x="655" y="1"/>
                    </a:cubicBezTo>
                    <a:close/>
                    <a:moveTo>
                      <a:pt x="1640" y="807"/>
                    </a:moveTo>
                    <a:lnTo>
                      <a:pt x="1640" y="828"/>
                    </a:lnTo>
                    <a:lnTo>
                      <a:pt x="110" y="1530"/>
                    </a:lnTo>
                    <a:cubicBezTo>
                      <a:pt x="305" y="1932"/>
                      <a:pt x="671" y="2180"/>
                      <a:pt x="1012" y="2180"/>
                    </a:cubicBezTo>
                    <a:cubicBezTo>
                      <a:pt x="1092" y="2180"/>
                      <a:pt x="1172" y="2166"/>
                      <a:pt x="1247" y="2137"/>
                    </a:cubicBezTo>
                    <a:cubicBezTo>
                      <a:pt x="1681" y="1965"/>
                      <a:pt x="1833" y="1373"/>
                      <a:pt x="1640" y="807"/>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2"/>
              <p:cNvSpPr/>
              <p:nvPr/>
            </p:nvSpPr>
            <p:spPr>
              <a:xfrm flipH="1">
                <a:off x="2295253" y="2696049"/>
                <a:ext cx="360305" cy="437513"/>
              </a:xfrm>
              <a:custGeom>
                <a:avLst/>
                <a:gdLst/>
                <a:ahLst/>
                <a:cxnLst/>
                <a:rect l="l" t="t" r="r" b="b"/>
                <a:pathLst>
                  <a:path w="1876" h="2278" extrusionOk="0">
                    <a:moveTo>
                      <a:pt x="718" y="106"/>
                    </a:moveTo>
                    <a:cubicBezTo>
                      <a:pt x="786" y="106"/>
                      <a:pt x="870" y="132"/>
                      <a:pt x="938" y="153"/>
                    </a:cubicBezTo>
                    <a:lnTo>
                      <a:pt x="236" y="435"/>
                    </a:lnTo>
                    <a:cubicBezTo>
                      <a:pt x="325" y="325"/>
                      <a:pt x="393" y="195"/>
                      <a:pt x="498" y="153"/>
                    </a:cubicBezTo>
                    <a:cubicBezTo>
                      <a:pt x="566" y="132"/>
                      <a:pt x="655" y="106"/>
                      <a:pt x="718" y="106"/>
                    </a:cubicBezTo>
                    <a:close/>
                    <a:moveTo>
                      <a:pt x="718" y="1"/>
                    </a:moveTo>
                    <a:cubicBezTo>
                      <a:pt x="629" y="1"/>
                      <a:pt x="545" y="1"/>
                      <a:pt x="456" y="43"/>
                    </a:cubicBezTo>
                    <a:cubicBezTo>
                      <a:pt x="262" y="132"/>
                      <a:pt x="105" y="305"/>
                      <a:pt x="21" y="545"/>
                    </a:cubicBezTo>
                    <a:lnTo>
                      <a:pt x="1" y="587"/>
                    </a:lnTo>
                    <a:lnTo>
                      <a:pt x="84" y="629"/>
                    </a:lnTo>
                    <a:lnTo>
                      <a:pt x="1111" y="215"/>
                    </a:lnTo>
                    <a:lnTo>
                      <a:pt x="1153" y="106"/>
                    </a:lnTo>
                    <a:lnTo>
                      <a:pt x="1132" y="106"/>
                    </a:lnTo>
                    <a:lnTo>
                      <a:pt x="1111" y="85"/>
                    </a:lnTo>
                    <a:lnTo>
                      <a:pt x="1090" y="85"/>
                    </a:lnTo>
                    <a:cubicBezTo>
                      <a:pt x="980" y="43"/>
                      <a:pt x="849" y="1"/>
                      <a:pt x="718" y="1"/>
                    </a:cubicBezTo>
                    <a:close/>
                    <a:moveTo>
                      <a:pt x="1655" y="959"/>
                    </a:moveTo>
                    <a:cubicBezTo>
                      <a:pt x="1723" y="1200"/>
                      <a:pt x="1744" y="1441"/>
                      <a:pt x="1676" y="1656"/>
                    </a:cubicBezTo>
                    <a:cubicBezTo>
                      <a:pt x="1614" y="1876"/>
                      <a:pt x="1483" y="2048"/>
                      <a:pt x="1284" y="2116"/>
                    </a:cubicBezTo>
                    <a:cubicBezTo>
                      <a:pt x="1213" y="2147"/>
                      <a:pt x="1139" y="2162"/>
                      <a:pt x="1063" y="2162"/>
                    </a:cubicBezTo>
                    <a:cubicBezTo>
                      <a:pt x="767" y="2162"/>
                      <a:pt x="450" y="1939"/>
                      <a:pt x="262" y="1593"/>
                    </a:cubicBezTo>
                    <a:lnTo>
                      <a:pt x="1655" y="959"/>
                    </a:lnTo>
                    <a:close/>
                    <a:moveTo>
                      <a:pt x="1634" y="828"/>
                    </a:moveTo>
                    <a:lnTo>
                      <a:pt x="131" y="1525"/>
                    </a:lnTo>
                    <a:lnTo>
                      <a:pt x="84" y="1546"/>
                    </a:lnTo>
                    <a:lnTo>
                      <a:pt x="105" y="1593"/>
                    </a:lnTo>
                    <a:cubicBezTo>
                      <a:pt x="315" y="2012"/>
                      <a:pt x="693" y="2277"/>
                      <a:pt x="1061" y="2277"/>
                    </a:cubicBezTo>
                    <a:cubicBezTo>
                      <a:pt x="1152" y="2277"/>
                      <a:pt x="1243" y="2261"/>
                      <a:pt x="1331" y="2226"/>
                    </a:cubicBezTo>
                    <a:cubicBezTo>
                      <a:pt x="1572" y="2137"/>
                      <a:pt x="1723" y="1938"/>
                      <a:pt x="1786" y="1677"/>
                    </a:cubicBezTo>
                    <a:cubicBezTo>
                      <a:pt x="1875" y="1441"/>
                      <a:pt x="1854" y="1153"/>
                      <a:pt x="1744" y="870"/>
                    </a:cubicBezTo>
                    <a:lnTo>
                      <a:pt x="1765" y="849"/>
                    </a:lnTo>
                    <a:lnTo>
                      <a:pt x="1744" y="828"/>
                    </a:lnTo>
                    <a:lnTo>
                      <a:pt x="1655" y="870"/>
                    </a:lnTo>
                    <a:lnTo>
                      <a:pt x="1634" y="849"/>
                    </a:lnTo>
                    <a:lnTo>
                      <a:pt x="1634" y="828"/>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2"/>
              <p:cNvSpPr/>
              <p:nvPr/>
            </p:nvSpPr>
            <p:spPr>
              <a:xfrm flipH="1">
                <a:off x="1850629" y="2934206"/>
                <a:ext cx="448844" cy="742120"/>
              </a:xfrm>
              <a:custGeom>
                <a:avLst/>
                <a:gdLst/>
                <a:ahLst/>
                <a:cxnLst/>
                <a:rect l="l" t="t" r="r" b="b"/>
                <a:pathLst>
                  <a:path w="2337" h="3864" extrusionOk="0">
                    <a:moveTo>
                      <a:pt x="700" y="1"/>
                    </a:moveTo>
                    <a:cubicBezTo>
                      <a:pt x="397" y="1"/>
                      <a:pt x="199" y="207"/>
                      <a:pt x="0" y="437"/>
                    </a:cubicBezTo>
                    <a:lnTo>
                      <a:pt x="1289" y="3799"/>
                    </a:lnTo>
                    <a:cubicBezTo>
                      <a:pt x="1309" y="3841"/>
                      <a:pt x="1373" y="3863"/>
                      <a:pt x="1465" y="3863"/>
                    </a:cubicBezTo>
                    <a:cubicBezTo>
                      <a:pt x="1568" y="3863"/>
                      <a:pt x="1705" y="3836"/>
                      <a:pt x="1854" y="3778"/>
                    </a:cubicBezTo>
                    <a:cubicBezTo>
                      <a:pt x="2137" y="3689"/>
                      <a:pt x="2336" y="3537"/>
                      <a:pt x="2310" y="3427"/>
                    </a:cubicBezTo>
                    <a:lnTo>
                      <a:pt x="1027" y="70"/>
                    </a:lnTo>
                    <a:cubicBezTo>
                      <a:pt x="905" y="22"/>
                      <a:pt x="797" y="1"/>
                      <a:pt x="70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2"/>
              <p:cNvSpPr/>
              <p:nvPr/>
            </p:nvSpPr>
            <p:spPr>
              <a:xfrm flipH="1">
                <a:off x="1842755" y="2924411"/>
                <a:ext cx="469779" cy="760558"/>
              </a:xfrm>
              <a:custGeom>
                <a:avLst/>
                <a:gdLst/>
                <a:ahLst/>
                <a:cxnLst/>
                <a:rect l="l" t="t" r="r" b="b"/>
                <a:pathLst>
                  <a:path w="2446" h="3960" extrusionOk="0">
                    <a:moveTo>
                      <a:pt x="734" y="114"/>
                    </a:moveTo>
                    <a:cubicBezTo>
                      <a:pt x="829" y="114"/>
                      <a:pt x="933" y="136"/>
                      <a:pt x="1048" y="184"/>
                    </a:cubicBezTo>
                    <a:lnTo>
                      <a:pt x="2315" y="3499"/>
                    </a:lnTo>
                    <a:cubicBezTo>
                      <a:pt x="2315" y="3499"/>
                      <a:pt x="2336" y="3525"/>
                      <a:pt x="2315" y="3546"/>
                    </a:cubicBezTo>
                    <a:cubicBezTo>
                      <a:pt x="2294" y="3567"/>
                      <a:pt x="2273" y="3588"/>
                      <a:pt x="2226" y="3609"/>
                    </a:cubicBezTo>
                    <a:cubicBezTo>
                      <a:pt x="2163" y="3677"/>
                      <a:pt x="2053" y="3740"/>
                      <a:pt x="1901" y="3787"/>
                    </a:cubicBezTo>
                    <a:cubicBezTo>
                      <a:pt x="1770" y="3829"/>
                      <a:pt x="1639" y="3850"/>
                      <a:pt x="1550" y="3850"/>
                    </a:cubicBezTo>
                    <a:lnTo>
                      <a:pt x="1440" y="3850"/>
                    </a:lnTo>
                    <a:lnTo>
                      <a:pt x="1420" y="3829"/>
                    </a:lnTo>
                    <a:lnTo>
                      <a:pt x="131" y="488"/>
                    </a:lnTo>
                    <a:cubicBezTo>
                      <a:pt x="262" y="357"/>
                      <a:pt x="372" y="226"/>
                      <a:pt x="503" y="163"/>
                    </a:cubicBezTo>
                    <a:cubicBezTo>
                      <a:pt x="574" y="131"/>
                      <a:pt x="650" y="114"/>
                      <a:pt x="734" y="114"/>
                    </a:cubicBezTo>
                    <a:close/>
                    <a:moveTo>
                      <a:pt x="777" y="1"/>
                    </a:moveTo>
                    <a:cubicBezTo>
                      <a:pt x="659" y="1"/>
                      <a:pt x="553" y="29"/>
                      <a:pt x="461" y="74"/>
                    </a:cubicBezTo>
                    <a:cubicBezTo>
                      <a:pt x="283" y="142"/>
                      <a:pt x="152" y="294"/>
                      <a:pt x="21" y="446"/>
                    </a:cubicBezTo>
                    <a:lnTo>
                      <a:pt x="0" y="467"/>
                    </a:lnTo>
                    <a:lnTo>
                      <a:pt x="1310" y="3850"/>
                    </a:lnTo>
                    <a:cubicBezTo>
                      <a:pt x="1330" y="3918"/>
                      <a:pt x="1357" y="3939"/>
                      <a:pt x="1399" y="3939"/>
                    </a:cubicBezTo>
                    <a:cubicBezTo>
                      <a:pt x="1440" y="3960"/>
                      <a:pt x="1488" y="3960"/>
                      <a:pt x="1550" y="3960"/>
                    </a:cubicBezTo>
                    <a:cubicBezTo>
                      <a:pt x="1660" y="3960"/>
                      <a:pt x="1791" y="3939"/>
                      <a:pt x="1943" y="3892"/>
                    </a:cubicBezTo>
                    <a:cubicBezTo>
                      <a:pt x="2095" y="3829"/>
                      <a:pt x="2226" y="3761"/>
                      <a:pt x="2315" y="3698"/>
                    </a:cubicBezTo>
                    <a:cubicBezTo>
                      <a:pt x="2357" y="3677"/>
                      <a:pt x="2378" y="3630"/>
                      <a:pt x="2404" y="3609"/>
                    </a:cubicBezTo>
                    <a:cubicBezTo>
                      <a:pt x="2425" y="3567"/>
                      <a:pt x="2446" y="3525"/>
                      <a:pt x="2425" y="3478"/>
                    </a:cubicBezTo>
                    <a:lnTo>
                      <a:pt x="1137" y="74"/>
                    </a:lnTo>
                    <a:lnTo>
                      <a:pt x="1116" y="74"/>
                    </a:lnTo>
                    <a:cubicBezTo>
                      <a:pt x="994" y="23"/>
                      <a:pt x="881" y="1"/>
                      <a:pt x="77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2"/>
              <p:cNvSpPr/>
              <p:nvPr/>
            </p:nvSpPr>
            <p:spPr>
              <a:xfrm flipH="1">
                <a:off x="1817592" y="3445477"/>
                <a:ext cx="280792" cy="276758"/>
              </a:xfrm>
              <a:custGeom>
                <a:avLst/>
                <a:gdLst/>
                <a:ahLst/>
                <a:cxnLst/>
                <a:rect l="l" t="t" r="r" b="b"/>
                <a:pathLst>
                  <a:path w="1462" h="1441" extrusionOk="0">
                    <a:moveTo>
                      <a:pt x="739" y="0"/>
                    </a:moveTo>
                    <a:cubicBezTo>
                      <a:pt x="325" y="0"/>
                      <a:pt x="1" y="330"/>
                      <a:pt x="1" y="723"/>
                    </a:cubicBezTo>
                    <a:cubicBezTo>
                      <a:pt x="1" y="1116"/>
                      <a:pt x="325" y="1440"/>
                      <a:pt x="739" y="1440"/>
                    </a:cubicBezTo>
                    <a:cubicBezTo>
                      <a:pt x="1132" y="1440"/>
                      <a:pt x="1462" y="1116"/>
                      <a:pt x="1462" y="723"/>
                    </a:cubicBezTo>
                    <a:cubicBezTo>
                      <a:pt x="1462" y="330"/>
                      <a:pt x="1132" y="0"/>
                      <a:pt x="73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2"/>
              <p:cNvSpPr/>
              <p:nvPr/>
            </p:nvSpPr>
            <p:spPr>
              <a:xfrm flipH="1">
                <a:off x="1809525" y="3433377"/>
                <a:ext cx="297885" cy="301918"/>
              </a:xfrm>
              <a:custGeom>
                <a:avLst/>
                <a:gdLst/>
                <a:ahLst/>
                <a:cxnLst/>
                <a:rect l="l" t="t" r="r" b="b"/>
                <a:pathLst>
                  <a:path w="1551" h="1572" extrusionOk="0">
                    <a:moveTo>
                      <a:pt x="786" y="110"/>
                    </a:moveTo>
                    <a:cubicBezTo>
                      <a:pt x="1158" y="110"/>
                      <a:pt x="1441" y="414"/>
                      <a:pt x="1441" y="786"/>
                    </a:cubicBezTo>
                    <a:cubicBezTo>
                      <a:pt x="1441" y="1158"/>
                      <a:pt x="1158" y="1462"/>
                      <a:pt x="786" y="1462"/>
                    </a:cubicBezTo>
                    <a:cubicBezTo>
                      <a:pt x="420" y="1462"/>
                      <a:pt x="111" y="1158"/>
                      <a:pt x="111" y="786"/>
                    </a:cubicBezTo>
                    <a:cubicBezTo>
                      <a:pt x="111" y="414"/>
                      <a:pt x="420" y="110"/>
                      <a:pt x="786" y="110"/>
                    </a:cubicBezTo>
                    <a:close/>
                    <a:moveTo>
                      <a:pt x="786" y="0"/>
                    </a:moveTo>
                    <a:cubicBezTo>
                      <a:pt x="352" y="0"/>
                      <a:pt x="1" y="351"/>
                      <a:pt x="1" y="786"/>
                    </a:cubicBezTo>
                    <a:cubicBezTo>
                      <a:pt x="1" y="1221"/>
                      <a:pt x="352" y="1572"/>
                      <a:pt x="786" y="1572"/>
                    </a:cubicBezTo>
                    <a:cubicBezTo>
                      <a:pt x="1205" y="1572"/>
                      <a:pt x="1551" y="1221"/>
                      <a:pt x="1551" y="786"/>
                    </a:cubicBezTo>
                    <a:cubicBezTo>
                      <a:pt x="1551" y="351"/>
                      <a:pt x="1205" y="0"/>
                      <a:pt x="786"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2"/>
              <p:cNvSpPr/>
              <p:nvPr/>
            </p:nvSpPr>
            <p:spPr>
              <a:xfrm flipH="1">
                <a:off x="2454279" y="2997779"/>
                <a:ext cx="189179" cy="155184"/>
              </a:xfrm>
              <a:custGeom>
                <a:avLst/>
                <a:gdLst/>
                <a:ahLst/>
                <a:cxnLst/>
                <a:rect l="l" t="t" r="r" b="b"/>
                <a:pathLst>
                  <a:path w="985" h="808" extrusionOk="0">
                    <a:moveTo>
                      <a:pt x="110" y="1"/>
                    </a:moveTo>
                    <a:lnTo>
                      <a:pt x="0" y="85"/>
                    </a:lnTo>
                    <a:cubicBezTo>
                      <a:pt x="220" y="498"/>
                      <a:pt x="613" y="786"/>
                      <a:pt x="985" y="807"/>
                    </a:cubicBezTo>
                    <a:lnTo>
                      <a:pt x="959" y="655"/>
                    </a:lnTo>
                    <a:cubicBezTo>
                      <a:pt x="613" y="629"/>
                      <a:pt x="283" y="367"/>
                      <a:pt x="1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2"/>
              <p:cNvSpPr/>
              <p:nvPr/>
            </p:nvSpPr>
            <p:spPr>
              <a:xfrm flipH="1">
                <a:off x="2446212" y="2984752"/>
                <a:ext cx="205312" cy="180344"/>
              </a:xfrm>
              <a:custGeom>
                <a:avLst/>
                <a:gdLst/>
                <a:ahLst/>
                <a:cxnLst/>
                <a:rect l="l" t="t" r="r" b="b"/>
                <a:pathLst>
                  <a:path w="1069" h="939" extrusionOk="0">
                    <a:moveTo>
                      <a:pt x="42" y="111"/>
                    </a:moveTo>
                    <a:lnTo>
                      <a:pt x="21" y="132"/>
                    </a:lnTo>
                    <a:lnTo>
                      <a:pt x="42" y="111"/>
                    </a:lnTo>
                    <a:close/>
                    <a:moveTo>
                      <a:pt x="131" y="174"/>
                    </a:moveTo>
                    <a:cubicBezTo>
                      <a:pt x="325" y="504"/>
                      <a:pt x="634" y="744"/>
                      <a:pt x="938" y="786"/>
                    </a:cubicBezTo>
                    <a:lnTo>
                      <a:pt x="959" y="807"/>
                    </a:lnTo>
                    <a:cubicBezTo>
                      <a:pt x="634" y="765"/>
                      <a:pt x="325" y="525"/>
                      <a:pt x="131" y="174"/>
                    </a:cubicBezTo>
                    <a:close/>
                    <a:moveTo>
                      <a:pt x="152" y="1"/>
                    </a:moveTo>
                    <a:lnTo>
                      <a:pt x="42" y="111"/>
                    </a:lnTo>
                    <a:lnTo>
                      <a:pt x="0" y="174"/>
                    </a:lnTo>
                    <a:lnTo>
                      <a:pt x="0" y="195"/>
                    </a:lnTo>
                    <a:cubicBezTo>
                      <a:pt x="215" y="614"/>
                      <a:pt x="587" y="875"/>
                      <a:pt x="959" y="938"/>
                    </a:cubicBezTo>
                    <a:lnTo>
                      <a:pt x="1027" y="938"/>
                    </a:lnTo>
                    <a:lnTo>
                      <a:pt x="1027" y="828"/>
                    </a:lnTo>
                    <a:lnTo>
                      <a:pt x="1069" y="875"/>
                    </a:lnTo>
                    <a:lnTo>
                      <a:pt x="1069" y="875"/>
                    </a:lnTo>
                    <a:lnTo>
                      <a:pt x="1048" y="676"/>
                    </a:lnTo>
                    <a:lnTo>
                      <a:pt x="1001" y="676"/>
                    </a:lnTo>
                    <a:cubicBezTo>
                      <a:pt x="697" y="655"/>
                      <a:pt x="372" y="415"/>
                      <a:pt x="194" y="64"/>
                    </a:cubicBezTo>
                    <a:lnTo>
                      <a:pt x="152"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2"/>
              <p:cNvSpPr/>
              <p:nvPr/>
            </p:nvSpPr>
            <p:spPr>
              <a:xfrm flipH="1">
                <a:off x="1222006" y="2255841"/>
                <a:ext cx="319012" cy="272149"/>
              </a:xfrm>
              <a:custGeom>
                <a:avLst/>
                <a:gdLst/>
                <a:ahLst/>
                <a:cxnLst/>
                <a:rect l="l" t="t" r="r" b="b"/>
                <a:pathLst>
                  <a:path w="1661" h="1417" extrusionOk="0">
                    <a:moveTo>
                      <a:pt x="990" y="1"/>
                    </a:moveTo>
                    <a:cubicBezTo>
                      <a:pt x="922" y="1"/>
                      <a:pt x="853" y="14"/>
                      <a:pt x="786" y="41"/>
                    </a:cubicBezTo>
                    <a:lnTo>
                      <a:pt x="351" y="219"/>
                    </a:lnTo>
                    <a:cubicBezTo>
                      <a:pt x="110" y="350"/>
                      <a:pt x="0" y="633"/>
                      <a:pt x="110" y="895"/>
                    </a:cubicBezTo>
                    <a:lnTo>
                      <a:pt x="194" y="1135"/>
                    </a:lnTo>
                    <a:cubicBezTo>
                      <a:pt x="290" y="1313"/>
                      <a:pt x="473" y="1417"/>
                      <a:pt x="667" y="1417"/>
                    </a:cubicBezTo>
                    <a:cubicBezTo>
                      <a:pt x="736" y="1417"/>
                      <a:pt x="806" y="1404"/>
                      <a:pt x="875" y="1376"/>
                    </a:cubicBezTo>
                    <a:lnTo>
                      <a:pt x="1288" y="1198"/>
                    </a:lnTo>
                    <a:cubicBezTo>
                      <a:pt x="1550" y="1088"/>
                      <a:pt x="1660" y="785"/>
                      <a:pt x="1550" y="544"/>
                    </a:cubicBezTo>
                    <a:lnTo>
                      <a:pt x="1461" y="303"/>
                    </a:lnTo>
                    <a:cubicBezTo>
                      <a:pt x="1364" y="109"/>
                      <a:pt x="1183" y="1"/>
                      <a:pt x="9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2"/>
              <p:cNvSpPr/>
              <p:nvPr/>
            </p:nvSpPr>
            <p:spPr>
              <a:xfrm flipH="1">
                <a:off x="1210098" y="2244126"/>
                <a:ext cx="344172" cy="296349"/>
              </a:xfrm>
              <a:custGeom>
                <a:avLst/>
                <a:gdLst/>
                <a:ahLst/>
                <a:cxnLst/>
                <a:rect l="l" t="t" r="r" b="b"/>
                <a:pathLst>
                  <a:path w="1792" h="1543" extrusionOk="0">
                    <a:moveTo>
                      <a:pt x="1061" y="115"/>
                    </a:moveTo>
                    <a:cubicBezTo>
                      <a:pt x="1239" y="115"/>
                      <a:pt x="1401" y="210"/>
                      <a:pt x="1467" y="390"/>
                    </a:cubicBezTo>
                    <a:lnTo>
                      <a:pt x="1572" y="626"/>
                    </a:lnTo>
                    <a:cubicBezTo>
                      <a:pt x="1661" y="846"/>
                      <a:pt x="1572" y="1107"/>
                      <a:pt x="1336" y="1196"/>
                    </a:cubicBezTo>
                    <a:lnTo>
                      <a:pt x="917" y="1390"/>
                    </a:lnTo>
                    <a:cubicBezTo>
                      <a:pt x="854" y="1420"/>
                      <a:pt x="789" y="1433"/>
                      <a:pt x="725" y="1433"/>
                    </a:cubicBezTo>
                    <a:cubicBezTo>
                      <a:pt x="553" y="1433"/>
                      <a:pt x="396" y="1332"/>
                      <a:pt x="331" y="1175"/>
                    </a:cubicBezTo>
                    <a:lnTo>
                      <a:pt x="221" y="935"/>
                    </a:lnTo>
                    <a:cubicBezTo>
                      <a:pt x="132" y="694"/>
                      <a:pt x="221" y="432"/>
                      <a:pt x="462" y="343"/>
                    </a:cubicBezTo>
                    <a:lnTo>
                      <a:pt x="876" y="149"/>
                    </a:lnTo>
                    <a:cubicBezTo>
                      <a:pt x="937" y="126"/>
                      <a:pt x="1000" y="115"/>
                      <a:pt x="1061" y="115"/>
                    </a:cubicBezTo>
                    <a:close/>
                    <a:moveTo>
                      <a:pt x="1040" y="0"/>
                    </a:moveTo>
                    <a:cubicBezTo>
                      <a:pt x="971" y="0"/>
                      <a:pt x="901" y="13"/>
                      <a:pt x="834" y="39"/>
                    </a:cubicBezTo>
                    <a:lnTo>
                      <a:pt x="394" y="233"/>
                    </a:lnTo>
                    <a:cubicBezTo>
                      <a:pt x="132" y="364"/>
                      <a:pt x="1" y="694"/>
                      <a:pt x="111" y="976"/>
                    </a:cubicBezTo>
                    <a:lnTo>
                      <a:pt x="221" y="1217"/>
                    </a:lnTo>
                    <a:cubicBezTo>
                      <a:pt x="318" y="1427"/>
                      <a:pt x="525" y="1542"/>
                      <a:pt x="741" y="1542"/>
                    </a:cubicBezTo>
                    <a:cubicBezTo>
                      <a:pt x="816" y="1542"/>
                      <a:pt x="892" y="1528"/>
                      <a:pt x="965" y="1500"/>
                    </a:cubicBezTo>
                    <a:lnTo>
                      <a:pt x="1399" y="1306"/>
                    </a:lnTo>
                    <a:cubicBezTo>
                      <a:pt x="1661" y="1196"/>
                      <a:pt x="1792" y="846"/>
                      <a:pt x="1682" y="584"/>
                    </a:cubicBezTo>
                    <a:lnTo>
                      <a:pt x="1572" y="343"/>
                    </a:lnTo>
                    <a:cubicBezTo>
                      <a:pt x="1472" y="128"/>
                      <a:pt x="1260" y="0"/>
                      <a:pt x="1040" y="0"/>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2"/>
              <p:cNvSpPr/>
              <p:nvPr/>
            </p:nvSpPr>
            <p:spPr>
              <a:xfrm flipH="1">
                <a:off x="1461522" y="2339004"/>
                <a:ext cx="1269517" cy="729444"/>
              </a:xfrm>
              <a:custGeom>
                <a:avLst/>
                <a:gdLst/>
                <a:ahLst/>
                <a:cxnLst/>
                <a:rect l="l" t="t" r="r" b="b"/>
                <a:pathLst>
                  <a:path w="6610" h="3798" extrusionOk="0">
                    <a:moveTo>
                      <a:pt x="6086" y="1"/>
                    </a:moveTo>
                    <a:lnTo>
                      <a:pt x="1" y="2645"/>
                    </a:lnTo>
                    <a:lnTo>
                      <a:pt x="498" y="3797"/>
                    </a:lnTo>
                    <a:lnTo>
                      <a:pt x="6610" y="1158"/>
                    </a:lnTo>
                    <a:lnTo>
                      <a:pt x="60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2"/>
              <p:cNvSpPr/>
              <p:nvPr/>
            </p:nvSpPr>
            <p:spPr>
              <a:xfrm flipH="1">
                <a:off x="1448462" y="2322871"/>
                <a:ext cx="1299670" cy="762670"/>
              </a:xfrm>
              <a:custGeom>
                <a:avLst/>
                <a:gdLst/>
                <a:ahLst/>
                <a:cxnLst/>
                <a:rect l="l" t="t" r="r" b="b"/>
                <a:pathLst>
                  <a:path w="6767" h="3971" extrusionOk="0">
                    <a:moveTo>
                      <a:pt x="6154" y="153"/>
                    </a:moveTo>
                    <a:lnTo>
                      <a:pt x="6610" y="1200"/>
                    </a:lnTo>
                    <a:lnTo>
                      <a:pt x="613" y="3819"/>
                    </a:lnTo>
                    <a:lnTo>
                      <a:pt x="153" y="2771"/>
                    </a:lnTo>
                    <a:lnTo>
                      <a:pt x="6154" y="153"/>
                    </a:lnTo>
                    <a:close/>
                    <a:moveTo>
                      <a:pt x="6217" y="1"/>
                    </a:moveTo>
                    <a:lnTo>
                      <a:pt x="6154" y="22"/>
                    </a:lnTo>
                    <a:lnTo>
                      <a:pt x="1" y="2703"/>
                    </a:lnTo>
                    <a:lnTo>
                      <a:pt x="566" y="3970"/>
                    </a:lnTo>
                    <a:lnTo>
                      <a:pt x="6767" y="1263"/>
                    </a:lnTo>
                    <a:lnTo>
                      <a:pt x="6217"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2"/>
              <p:cNvSpPr/>
              <p:nvPr/>
            </p:nvSpPr>
            <p:spPr>
              <a:xfrm flipH="1">
                <a:off x="1490714" y="2398352"/>
                <a:ext cx="1215164" cy="607678"/>
              </a:xfrm>
              <a:custGeom>
                <a:avLst/>
                <a:gdLst/>
                <a:ahLst/>
                <a:cxnLst/>
                <a:rect l="l" t="t" r="r" b="b"/>
                <a:pathLst>
                  <a:path w="6327" h="3164" extrusionOk="0">
                    <a:moveTo>
                      <a:pt x="6107" y="1"/>
                    </a:moveTo>
                    <a:lnTo>
                      <a:pt x="1" y="2661"/>
                    </a:lnTo>
                    <a:lnTo>
                      <a:pt x="236" y="3164"/>
                    </a:lnTo>
                    <a:lnTo>
                      <a:pt x="6327" y="524"/>
                    </a:lnTo>
                    <a:lnTo>
                      <a:pt x="610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2"/>
              <p:cNvSpPr/>
              <p:nvPr/>
            </p:nvSpPr>
            <p:spPr>
              <a:xfrm flipH="1">
                <a:off x="1473621" y="2385291"/>
                <a:ext cx="1245317" cy="637831"/>
              </a:xfrm>
              <a:custGeom>
                <a:avLst/>
                <a:gdLst/>
                <a:ahLst/>
                <a:cxnLst/>
                <a:rect l="l" t="t" r="r" b="b"/>
                <a:pathLst>
                  <a:path w="6484" h="3321" extrusionOk="0">
                    <a:moveTo>
                      <a:pt x="6154" y="152"/>
                    </a:moveTo>
                    <a:lnTo>
                      <a:pt x="6327" y="545"/>
                    </a:lnTo>
                    <a:lnTo>
                      <a:pt x="331" y="3164"/>
                    </a:lnTo>
                    <a:lnTo>
                      <a:pt x="152" y="2750"/>
                    </a:lnTo>
                    <a:lnTo>
                      <a:pt x="6154" y="152"/>
                    </a:lnTo>
                    <a:close/>
                    <a:moveTo>
                      <a:pt x="6196" y="1"/>
                    </a:moveTo>
                    <a:lnTo>
                      <a:pt x="6154" y="22"/>
                    </a:lnTo>
                    <a:lnTo>
                      <a:pt x="1" y="2708"/>
                    </a:lnTo>
                    <a:lnTo>
                      <a:pt x="262" y="3321"/>
                    </a:lnTo>
                    <a:lnTo>
                      <a:pt x="6484" y="613"/>
                    </a:lnTo>
                    <a:lnTo>
                      <a:pt x="6196"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2"/>
              <p:cNvSpPr/>
              <p:nvPr/>
            </p:nvSpPr>
            <p:spPr>
              <a:xfrm flipH="1">
                <a:off x="1377959" y="2301744"/>
                <a:ext cx="184186" cy="259857"/>
              </a:xfrm>
              <a:custGeom>
                <a:avLst/>
                <a:gdLst/>
                <a:ahLst/>
                <a:cxnLst/>
                <a:rect l="l" t="t" r="r" b="b"/>
                <a:pathLst>
                  <a:path w="959" h="1353" extrusionOk="0">
                    <a:moveTo>
                      <a:pt x="461" y="1"/>
                    </a:moveTo>
                    <a:lnTo>
                      <a:pt x="0" y="195"/>
                    </a:lnTo>
                    <a:lnTo>
                      <a:pt x="524" y="1352"/>
                    </a:lnTo>
                    <a:lnTo>
                      <a:pt x="958" y="1158"/>
                    </a:lnTo>
                    <a:lnTo>
                      <a:pt x="46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2"/>
              <p:cNvSpPr/>
              <p:nvPr/>
            </p:nvSpPr>
            <p:spPr>
              <a:xfrm flipH="1">
                <a:off x="1364899" y="2284651"/>
                <a:ext cx="209345" cy="290011"/>
              </a:xfrm>
              <a:custGeom>
                <a:avLst/>
                <a:gdLst/>
                <a:ahLst/>
                <a:cxnLst/>
                <a:rect l="l" t="t" r="r" b="b"/>
                <a:pathLst>
                  <a:path w="1090" h="1510" extrusionOk="0">
                    <a:moveTo>
                      <a:pt x="477" y="153"/>
                    </a:moveTo>
                    <a:lnTo>
                      <a:pt x="959" y="1200"/>
                    </a:lnTo>
                    <a:lnTo>
                      <a:pt x="608" y="1357"/>
                    </a:lnTo>
                    <a:lnTo>
                      <a:pt x="152" y="310"/>
                    </a:lnTo>
                    <a:lnTo>
                      <a:pt x="477" y="153"/>
                    </a:lnTo>
                    <a:close/>
                    <a:moveTo>
                      <a:pt x="545" y="1"/>
                    </a:moveTo>
                    <a:lnTo>
                      <a:pt x="498" y="22"/>
                    </a:lnTo>
                    <a:lnTo>
                      <a:pt x="0" y="242"/>
                    </a:lnTo>
                    <a:lnTo>
                      <a:pt x="545" y="1509"/>
                    </a:lnTo>
                    <a:lnTo>
                      <a:pt x="1089" y="1268"/>
                    </a:lnTo>
                    <a:lnTo>
                      <a:pt x="545"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2"/>
              <p:cNvSpPr/>
              <p:nvPr/>
            </p:nvSpPr>
            <p:spPr>
              <a:xfrm flipH="1">
                <a:off x="2635203" y="2847010"/>
                <a:ext cx="255632" cy="221445"/>
              </a:xfrm>
              <a:custGeom>
                <a:avLst/>
                <a:gdLst/>
                <a:ahLst/>
                <a:cxnLst/>
                <a:rect l="l" t="t" r="r" b="b"/>
                <a:pathLst>
                  <a:path w="1331" h="1153" extrusionOk="0">
                    <a:moveTo>
                      <a:pt x="833" y="0"/>
                    </a:moveTo>
                    <a:lnTo>
                      <a:pt x="0" y="1048"/>
                    </a:lnTo>
                    <a:lnTo>
                      <a:pt x="1330" y="1152"/>
                    </a:lnTo>
                    <a:lnTo>
                      <a:pt x="1095" y="587"/>
                    </a:lnTo>
                    <a:lnTo>
                      <a:pt x="1068" y="587"/>
                    </a:lnTo>
                    <a:lnTo>
                      <a:pt x="833" y="0"/>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2"/>
              <p:cNvSpPr/>
              <p:nvPr/>
            </p:nvSpPr>
            <p:spPr>
              <a:xfrm flipH="1">
                <a:off x="2618109" y="2825883"/>
                <a:ext cx="276758" cy="255632"/>
              </a:xfrm>
              <a:custGeom>
                <a:avLst/>
                <a:gdLst/>
                <a:ahLst/>
                <a:cxnLst/>
                <a:rect l="l" t="t" r="r" b="b"/>
                <a:pathLst>
                  <a:path w="1441" h="1331" extrusionOk="0">
                    <a:moveTo>
                      <a:pt x="828" y="215"/>
                    </a:moveTo>
                    <a:lnTo>
                      <a:pt x="1048" y="718"/>
                    </a:lnTo>
                    <a:lnTo>
                      <a:pt x="1267" y="1200"/>
                    </a:lnTo>
                    <a:lnTo>
                      <a:pt x="131" y="1111"/>
                    </a:lnTo>
                    <a:lnTo>
                      <a:pt x="828" y="215"/>
                    </a:lnTo>
                    <a:close/>
                    <a:moveTo>
                      <a:pt x="0" y="1179"/>
                    </a:moveTo>
                    <a:lnTo>
                      <a:pt x="0" y="1221"/>
                    </a:lnTo>
                    <a:lnTo>
                      <a:pt x="21" y="1221"/>
                    </a:lnTo>
                    <a:lnTo>
                      <a:pt x="0" y="1179"/>
                    </a:lnTo>
                    <a:close/>
                    <a:moveTo>
                      <a:pt x="875" y="0"/>
                    </a:moveTo>
                    <a:lnTo>
                      <a:pt x="807" y="84"/>
                    </a:lnTo>
                    <a:lnTo>
                      <a:pt x="0" y="1111"/>
                    </a:lnTo>
                    <a:lnTo>
                      <a:pt x="0" y="1179"/>
                    </a:lnTo>
                    <a:lnTo>
                      <a:pt x="42" y="1221"/>
                    </a:lnTo>
                    <a:lnTo>
                      <a:pt x="1440" y="1331"/>
                    </a:lnTo>
                    <a:lnTo>
                      <a:pt x="1440" y="1331"/>
                    </a:lnTo>
                    <a:lnTo>
                      <a:pt x="1158" y="676"/>
                    </a:lnTo>
                    <a:lnTo>
                      <a:pt x="1158" y="655"/>
                    </a:lnTo>
                    <a:lnTo>
                      <a:pt x="875"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2"/>
              <p:cNvSpPr/>
              <p:nvPr/>
            </p:nvSpPr>
            <p:spPr>
              <a:xfrm flipH="1">
                <a:off x="2811322" y="2984719"/>
                <a:ext cx="79513" cy="71638"/>
              </a:xfrm>
              <a:custGeom>
                <a:avLst/>
                <a:gdLst/>
                <a:ahLst/>
                <a:cxnLst/>
                <a:rect l="l" t="t" r="r" b="b"/>
                <a:pathLst>
                  <a:path w="414" h="373" extrusionOk="0">
                    <a:moveTo>
                      <a:pt x="262" y="1"/>
                    </a:moveTo>
                    <a:lnTo>
                      <a:pt x="0" y="331"/>
                    </a:lnTo>
                    <a:lnTo>
                      <a:pt x="414" y="373"/>
                    </a:lnTo>
                    <a:lnTo>
                      <a:pt x="262" y="1"/>
                    </a:lnTo>
                    <a:close/>
                  </a:path>
                </a:pathLst>
              </a:custGeom>
              <a:solidFill>
                <a:srgbClr val="FFE1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2"/>
              <p:cNvSpPr/>
              <p:nvPr/>
            </p:nvSpPr>
            <p:spPr>
              <a:xfrm flipH="1">
                <a:off x="2794228" y="2963592"/>
                <a:ext cx="100639" cy="104865"/>
              </a:xfrm>
              <a:custGeom>
                <a:avLst/>
                <a:gdLst/>
                <a:ahLst/>
                <a:cxnLst/>
                <a:rect l="l" t="t" r="r" b="b"/>
                <a:pathLst>
                  <a:path w="524" h="546" extrusionOk="0">
                    <a:moveTo>
                      <a:pt x="262" y="221"/>
                    </a:moveTo>
                    <a:lnTo>
                      <a:pt x="351" y="415"/>
                    </a:lnTo>
                    <a:lnTo>
                      <a:pt x="351" y="415"/>
                    </a:lnTo>
                    <a:lnTo>
                      <a:pt x="131" y="394"/>
                    </a:lnTo>
                    <a:lnTo>
                      <a:pt x="262" y="221"/>
                    </a:lnTo>
                    <a:close/>
                    <a:moveTo>
                      <a:pt x="0" y="462"/>
                    </a:moveTo>
                    <a:lnTo>
                      <a:pt x="0" y="504"/>
                    </a:lnTo>
                    <a:lnTo>
                      <a:pt x="21" y="504"/>
                    </a:lnTo>
                    <a:lnTo>
                      <a:pt x="0" y="462"/>
                    </a:lnTo>
                    <a:close/>
                    <a:moveTo>
                      <a:pt x="304" y="1"/>
                    </a:moveTo>
                    <a:lnTo>
                      <a:pt x="241" y="90"/>
                    </a:lnTo>
                    <a:lnTo>
                      <a:pt x="0" y="394"/>
                    </a:lnTo>
                    <a:lnTo>
                      <a:pt x="0" y="462"/>
                    </a:lnTo>
                    <a:lnTo>
                      <a:pt x="42" y="504"/>
                    </a:lnTo>
                    <a:lnTo>
                      <a:pt x="524" y="545"/>
                    </a:lnTo>
                    <a:lnTo>
                      <a:pt x="304"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2"/>
              <p:cNvSpPr/>
              <p:nvPr/>
            </p:nvSpPr>
            <p:spPr>
              <a:xfrm flipH="1">
                <a:off x="2262025" y="2674922"/>
                <a:ext cx="263698" cy="478037"/>
              </a:xfrm>
              <a:custGeom>
                <a:avLst/>
                <a:gdLst/>
                <a:ahLst/>
                <a:cxnLst/>
                <a:rect l="l" t="t" r="r" b="b"/>
                <a:pathLst>
                  <a:path w="1373" h="2489" extrusionOk="0">
                    <a:moveTo>
                      <a:pt x="0" y="1"/>
                    </a:moveTo>
                    <a:lnTo>
                      <a:pt x="21" y="153"/>
                    </a:lnTo>
                    <a:lnTo>
                      <a:pt x="42" y="153"/>
                    </a:lnTo>
                    <a:cubicBezTo>
                      <a:pt x="173" y="153"/>
                      <a:pt x="325" y="195"/>
                      <a:pt x="456" y="263"/>
                    </a:cubicBezTo>
                    <a:cubicBezTo>
                      <a:pt x="456" y="284"/>
                      <a:pt x="477" y="284"/>
                      <a:pt x="477" y="284"/>
                    </a:cubicBezTo>
                    <a:cubicBezTo>
                      <a:pt x="503" y="305"/>
                      <a:pt x="524" y="305"/>
                      <a:pt x="545" y="325"/>
                    </a:cubicBezTo>
                    <a:cubicBezTo>
                      <a:pt x="566" y="346"/>
                      <a:pt x="587" y="346"/>
                      <a:pt x="608" y="373"/>
                    </a:cubicBezTo>
                    <a:cubicBezTo>
                      <a:pt x="634" y="394"/>
                      <a:pt x="655" y="394"/>
                      <a:pt x="655" y="415"/>
                    </a:cubicBezTo>
                    <a:cubicBezTo>
                      <a:pt x="676" y="435"/>
                      <a:pt x="697" y="456"/>
                      <a:pt x="718" y="477"/>
                    </a:cubicBezTo>
                    <a:cubicBezTo>
                      <a:pt x="739" y="504"/>
                      <a:pt x="739" y="504"/>
                      <a:pt x="765" y="524"/>
                    </a:cubicBezTo>
                    <a:cubicBezTo>
                      <a:pt x="786" y="545"/>
                      <a:pt x="807" y="566"/>
                      <a:pt x="807" y="587"/>
                    </a:cubicBezTo>
                    <a:cubicBezTo>
                      <a:pt x="828" y="608"/>
                      <a:pt x="848" y="634"/>
                      <a:pt x="869" y="655"/>
                    </a:cubicBezTo>
                    <a:cubicBezTo>
                      <a:pt x="869" y="676"/>
                      <a:pt x="896" y="697"/>
                      <a:pt x="896" y="718"/>
                    </a:cubicBezTo>
                    <a:cubicBezTo>
                      <a:pt x="917" y="739"/>
                      <a:pt x="938" y="765"/>
                      <a:pt x="938" y="786"/>
                    </a:cubicBezTo>
                    <a:cubicBezTo>
                      <a:pt x="958" y="807"/>
                      <a:pt x="958" y="828"/>
                      <a:pt x="979" y="849"/>
                    </a:cubicBezTo>
                    <a:cubicBezTo>
                      <a:pt x="979" y="896"/>
                      <a:pt x="1000" y="917"/>
                      <a:pt x="1000" y="938"/>
                    </a:cubicBezTo>
                    <a:cubicBezTo>
                      <a:pt x="1027" y="938"/>
                      <a:pt x="1027" y="959"/>
                      <a:pt x="1027" y="959"/>
                    </a:cubicBezTo>
                    <a:cubicBezTo>
                      <a:pt x="1220" y="1525"/>
                      <a:pt x="1068" y="2117"/>
                      <a:pt x="634" y="2289"/>
                    </a:cubicBezTo>
                    <a:cubicBezTo>
                      <a:pt x="545" y="2310"/>
                      <a:pt x="435" y="2336"/>
                      <a:pt x="346" y="2336"/>
                    </a:cubicBezTo>
                    <a:lnTo>
                      <a:pt x="372" y="2488"/>
                    </a:lnTo>
                    <a:cubicBezTo>
                      <a:pt x="477" y="2488"/>
                      <a:pt x="587" y="2467"/>
                      <a:pt x="697" y="2420"/>
                    </a:cubicBezTo>
                    <a:cubicBezTo>
                      <a:pt x="1199" y="2226"/>
                      <a:pt x="1372" y="1551"/>
                      <a:pt x="1110" y="896"/>
                    </a:cubicBezTo>
                    <a:cubicBezTo>
                      <a:pt x="917" y="373"/>
                      <a:pt x="456" y="1"/>
                      <a:pt x="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2"/>
              <p:cNvSpPr/>
              <p:nvPr/>
            </p:nvSpPr>
            <p:spPr>
              <a:xfrm flipH="1">
                <a:off x="2270091" y="2666472"/>
                <a:ext cx="268692" cy="496667"/>
              </a:xfrm>
              <a:custGeom>
                <a:avLst/>
                <a:gdLst/>
                <a:ahLst/>
                <a:cxnLst/>
                <a:rect l="l" t="t" r="r" b="b"/>
                <a:pathLst>
                  <a:path w="1399" h="2586" extrusionOk="0">
                    <a:moveTo>
                      <a:pt x="131" y="132"/>
                    </a:moveTo>
                    <a:cubicBezTo>
                      <a:pt x="199" y="132"/>
                      <a:pt x="283" y="179"/>
                      <a:pt x="372" y="221"/>
                    </a:cubicBezTo>
                    <a:cubicBezTo>
                      <a:pt x="283" y="200"/>
                      <a:pt x="199" y="158"/>
                      <a:pt x="131" y="158"/>
                    </a:cubicBezTo>
                    <a:lnTo>
                      <a:pt x="131" y="132"/>
                    </a:lnTo>
                    <a:close/>
                    <a:moveTo>
                      <a:pt x="699" y="363"/>
                    </a:moveTo>
                    <a:lnTo>
                      <a:pt x="699" y="363"/>
                    </a:lnTo>
                    <a:cubicBezTo>
                      <a:pt x="708" y="370"/>
                      <a:pt x="716" y="379"/>
                      <a:pt x="723" y="393"/>
                    </a:cubicBezTo>
                    <a:lnTo>
                      <a:pt x="702" y="372"/>
                    </a:lnTo>
                    <a:cubicBezTo>
                      <a:pt x="702" y="369"/>
                      <a:pt x="701" y="366"/>
                      <a:pt x="699" y="363"/>
                    </a:cubicBezTo>
                    <a:close/>
                    <a:moveTo>
                      <a:pt x="1200" y="1488"/>
                    </a:moveTo>
                    <a:cubicBezTo>
                      <a:pt x="1221" y="1618"/>
                      <a:pt x="1229" y="1746"/>
                      <a:pt x="1199" y="1860"/>
                    </a:cubicBezTo>
                    <a:cubicBezTo>
                      <a:pt x="1136" y="2122"/>
                      <a:pt x="964" y="2336"/>
                      <a:pt x="744" y="2425"/>
                    </a:cubicBezTo>
                    <a:cubicBezTo>
                      <a:pt x="655" y="2467"/>
                      <a:pt x="571" y="2467"/>
                      <a:pt x="482" y="2467"/>
                    </a:cubicBezTo>
                    <a:lnTo>
                      <a:pt x="482" y="2425"/>
                    </a:lnTo>
                    <a:cubicBezTo>
                      <a:pt x="571" y="2425"/>
                      <a:pt x="655" y="2425"/>
                      <a:pt x="723" y="2383"/>
                    </a:cubicBezTo>
                    <a:cubicBezTo>
                      <a:pt x="964" y="2294"/>
                      <a:pt x="1115" y="2095"/>
                      <a:pt x="1178" y="1834"/>
                    </a:cubicBezTo>
                    <a:cubicBezTo>
                      <a:pt x="1221" y="1725"/>
                      <a:pt x="1218" y="1609"/>
                      <a:pt x="1200" y="1488"/>
                    </a:cubicBezTo>
                    <a:close/>
                    <a:moveTo>
                      <a:pt x="0" y="1"/>
                    </a:moveTo>
                    <a:lnTo>
                      <a:pt x="21" y="263"/>
                    </a:lnTo>
                    <a:lnTo>
                      <a:pt x="110" y="263"/>
                    </a:lnTo>
                    <a:cubicBezTo>
                      <a:pt x="241" y="263"/>
                      <a:pt x="372" y="289"/>
                      <a:pt x="482" y="372"/>
                    </a:cubicBezTo>
                    <a:lnTo>
                      <a:pt x="524" y="372"/>
                    </a:lnTo>
                    <a:cubicBezTo>
                      <a:pt x="545" y="393"/>
                      <a:pt x="571" y="420"/>
                      <a:pt x="592" y="420"/>
                    </a:cubicBezTo>
                    <a:cubicBezTo>
                      <a:pt x="592" y="441"/>
                      <a:pt x="613" y="441"/>
                      <a:pt x="634" y="462"/>
                    </a:cubicBezTo>
                    <a:cubicBezTo>
                      <a:pt x="655" y="482"/>
                      <a:pt x="676" y="482"/>
                      <a:pt x="702" y="503"/>
                    </a:cubicBezTo>
                    <a:cubicBezTo>
                      <a:pt x="702" y="524"/>
                      <a:pt x="723" y="551"/>
                      <a:pt x="744" y="551"/>
                    </a:cubicBezTo>
                    <a:cubicBezTo>
                      <a:pt x="765" y="571"/>
                      <a:pt x="786" y="592"/>
                      <a:pt x="786" y="613"/>
                    </a:cubicBezTo>
                    <a:cubicBezTo>
                      <a:pt x="807" y="634"/>
                      <a:pt x="833" y="655"/>
                      <a:pt x="833" y="681"/>
                    </a:cubicBezTo>
                    <a:cubicBezTo>
                      <a:pt x="854" y="681"/>
                      <a:pt x="875" y="702"/>
                      <a:pt x="875" y="723"/>
                    </a:cubicBezTo>
                    <a:cubicBezTo>
                      <a:pt x="896" y="744"/>
                      <a:pt x="916" y="765"/>
                      <a:pt x="916" y="786"/>
                    </a:cubicBezTo>
                    <a:cubicBezTo>
                      <a:pt x="937" y="812"/>
                      <a:pt x="937" y="833"/>
                      <a:pt x="964" y="854"/>
                    </a:cubicBezTo>
                    <a:cubicBezTo>
                      <a:pt x="985" y="875"/>
                      <a:pt x="985" y="896"/>
                      <a:pt x="1006" y="943"/>
                    </a:cubicBezTo>
                    <a:cubicBezTo>
                      <a:pt x="1006" y="964"/>
                      <a:pt x="1006" y="985"/>
                      <a:pt x="1026" y="1006"/>
                    </a:cubicBezTo>
                    <a:lnTo>
                      <a:pt x="1026" y="1027"/>
                    </a:lnTo>
                    <a:cubicBezTo>
                      <a:pt x="1136" y="1310"/>
                      <a:pt x="1136" y="1572"/>
                      <a:pt x="1068" y="1813"/>
                    </a:cubicBezTo>
                    <a:cubicBezTo>
                      <a:pt x="1006" y="2033"/>
                      <a:pt x="875" y="2205"/>
                      <a:pt x="676" y="2273"/>
                    </a:cubicBezTo>
                    <a:cubicBezTo>
                      <a:pt x="614" y="2304"/>
                      <a:pt x="550" y="2324"/>
                      <a:pt x="485" y="2324"/>
                    </a:cubicBezTo>
                    <a:cubicBezTo>
                      <a:pt x="461" y="2324"/>
                      <a:pt x="438" y="2321"/>
                      <a:pt x="414" y="2315"/>
                    </a:cubicBezTo>
                    <a:lnTo>
                      <a:pt x="351" y="2315"/>
                    </a:lnTo>
                    <a:lnTo>
                      <a:pt x="393" y="2577"/>
                    </a:lnTo>
                    <a:lnTo>
                      <a:pt x="440" y="2577"/>
                    </a:lnTo>
                    <a:cubicBezTo>
                      <a:pt x="468" y="2583"/>
                      <a:pt x="498" y="2585"/>
                      <a:pt x="529" y="2585"/>
                    </a:cubicBezTo>
                    <a:cubicBezTo>
                      <a:pt x="613" y="2585"/>
                      <a:pt x="705" y="2566"/>
                      <a:pt x="786" y="2535"/>
                    </a:cubicBezTo>
                    <a:cubicBezTo>
                      <a:pt x="1047" y="2425"/>
                      <a:pt x="1225" y="2184"/>
                      <a:pt x="1309" y="1902"/>
                    </a:cubicBezTo>
                    <a:cubicBezTo>
                      <a:pt x="1398" y="1598"/>
                      <a:pt x="1377" y="1247"/>
                      <a:pt x="1246" y="917"/>
                    </a:cubicBezTo>
                    <a:cubicBezTo>
                      <a:pt x="1026" y="372"/>
                      <a:pt x="571" y="1"/>
                      <a:pt x="8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2"/>
              <p:cNvSpPr/>
              <p:nvPr/>
            </p:nvSpPr>
            <p:spPr>
              <a:xfrm flipH="1">
                <a:off x="2069005" y="2599633"/>
                <a:ext cx="503005" cy="540265"/>
              </a:xfrm>
              <a:custGeom>
                <a:avLst/>
                <a:gdLst/>
                <a:ahLst/>
                <a:cxnLst/>
                <a:rect l="l" t="t" r="r" b="b"/>
                <a:pathLst>
                  <a:path w="2619" h="2813" extrusionOk="0">
                    <a:moveTo>
                      <a:pt x="85" y="422"/>
                    </a:moveTo>
                    <a:cubicBezTo>
                      <a:pt x="57" y="431"/>
                      <a:pt x="29" y="442"/>
                      <a:pt x="0" y="456"/>
                    </a:cubicBezTo>
                    <a:lnTo>
                      <a:pt x="85" y="422"/>
                    </a:lnTo>
                    <a:close/>
                    <a:moveTo>
                      <a:pt x="1288" y="0"/>
                    </a:moveTo>
                    <a:cubicBezTo>
                      <a:pt x="1179" y="0"/>
                      <a:pt x="1089" y="21"/>
                      <a:pt x="980" y="63"/>
                    </a:cubicBezTo>
                    <a:lnTo>
                      <a:pt x="85" y="422"/>
                    </a:lnTo>
                    <a:lnTo>
                      <a:pt x="85" y="422"/>
                    </a:lnTo>
                    <a:cubicBezTo>
                      <a:pt x="144" y="402"/>
                      <a:pt x="202" y="393"/>
                      <a:pt x="262" y="393"/>
                    </a:cubicBezTo>
                    <a:cubicBezTo>
                      <a:pt x="697" y="393"/>
                      <a:pt x="1158" y="765"/>
                      <a:pt x="1351" y="1288"/>
                    </a:cubicBezTo>
                    <a:cubicBezTo>
                      <a:pt x="1610" y="1936"/>
                      <a:pt x="1444" y="2603"/>
                      <a:pt x="954" y="2806"/>
                    </a:cubicBezTo>
                    <a:lnTo>
                      <a:pt x="954" y="2806"/>
                    </a:lnTo>
                    <a:lnTo>
                      <a:pt x="1922" y="2419"/>
                    </a:lnTo>
                    <a:cubicBezTo>
                      <a:pt x="2420" y="2226"/>
                      <a:pt x="2619" y="1550"/>
                      <a:pt x="2357" y="896"/>
                    </a:cubicBezTo>
                    <a:cubicBezTo>
                      <a:pt x="2158" y="372"/>
                      <a:pt x="1723" y="21"/>
                      <a:pt x="1288" y="0"/>
                    </a:cubicBezTo>
                    <a:close/>
                    <a:moveTo>
                      <a:pt x="954" y="2806"/>
                    </a:moveTo>
                    <a:lnTo>
                      <a:pt x="938" y="2812"/>
                    </a:lnTo>
                    <a:cubicBezTo>
                      <a:pt x="943" y="2810"/>
                      <a:pt x="949" y="2808"/>
                      <a:pt x="954" y="280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2"/>
              <p:cNvSpPr/>
              <p:nvPr/>
            </p:nvSpPr>
            <p:spPr>
              <a:xfrm flipH="1">
                <a:off x="2082065" y="2590414"/>
                <a:ext cx="493978" cy="562544"/>
              </a:xfrm>
              <a:custGeom>
                <a:avLst/>
                <a:gdLst/>
                <a:ahLst/>
                <a:cxnLst/>
                <a:rect l="l" t="t" r="r" b="b"/>
                <a:pathLst>
                  <a:path w="2572" h="2929" extrusionOk="0">
                    <a:moveTo>
                      <a:pt x="1309" y="111"/>
                    </a:moveTo>
                    <a:cubicBezTo>
                      <a:pt x="1702" y="111"/>
                      <a:pt x="2116" y="462"/>
                      <a:pt x="2310" y="964"/>
                    </a:cubicBezTo>
                    <a:cubicBezTo>
                      <a:pt x="2441" y="1268"/>
                      <a:pt x="2467" y="1598"/>
                      <a:pt x="2399" y="1860"/>
                    </a:cubicBezTo>
                    <a:cubicBezTo>
                      <a:pt x="2310" y="2122"/>
                      <a:pt x="2158" y="2337"/>
                      <a:pt x="1917" y="2426"/>
                    </a:cubicBezTo>
                    <a:lnTo>
                      <a:pt x="1309" y="2666"/>
                    </a:lnTo>
                    <a:cubicBezTo>
                      <a:pt x="1393" y="2557"/>
                      <a:pt x="1461" y="2426"/>
                      <a:pt x="1503" y="2295"/>
                    </a:cubicBezTo>
                    <a:cubicBezTo>
                      <a:pt x="1592" y="1991"/>
                      <a:pt x="1571" y="1640"/>
                      <a:pt x="1440" y="1310"/>
                    </a:cubicBezTo>
                    <a:cubicBezTo>
                      <a:pt x="1241" y="786"/>
                      <a:pt x="807" y="462"/>
                      <a:pt x="372" y="420"/>
                    </a:cubicBezTo>
                    <a:lnTo>
                      <a:pt x="1027" y="158"/>
                    </a:lnTo>
                    <a:cubicBezTo>
                      <a:pt x="1110" y="132"/>
                      <a:pt x="1200" y="111"/>
                      <a:pt x="1309" y="111"/>
                    </a:cubicBezTo>
                    <a:close/>
                    <a:moveTo>
                      <a:pt x="1309" y="1"/>
                    </a:moveTo>
                    <a:cubicBezTo>
                      <a:pt x="1200" y="1"/>
                      <a:pt x="1090" y="1"/>
                      <a:pt x="980" y="48"/>
                    </a:cubicBezTo>
                    <a:lnTo>
                      <a:pt x="0" y="441"/>
                    </a:lnTo>
                    <a:lnTo>
                      <a:pt x="42" y="551"/>
                    </a:lnTo>
                    <a:cubicBezTo>
                      <a:pt x="110" y="525"/>
                      <a:pt x="194" y="504"/>
                      <a:pt x="283" y="504"/>
                    </a:cubicBezTo>
                    <a:cubicBezTo>
                      <a:pt x="697" y="504"/>
                      <a:pt x="1131" y="834"/>
                      <a:pt x="1330" y="1357"/>
                    </a:cubicBezTo>
                    <a:cubicBezTo>
                      <a:pt x="1461" y="1661"/>
                      <a:pt x="1461" y="1991"/>
                      <a:pt x="1393" y="2253"/>
                    </a:cubicBezTo>
                    <a:cubicBezTo>
                      <a:pt x="1330" y="2515"/>
                      <a:pt x="1158" y="2729"/>
                      <a:pt x="938" y="2818"/>
                    </a:cubicBezTo>
                    <a:lnTo>
                      <a:pt x="980" y="2928"/>
                    </a:lnTo>
                    <a:lnTo>
                      <a:pt x="1964" y="2536"/>
                    </a:lnTo>
                    <a:cubicBezTo>
                      <a:pt x="2247" y="2426"/>
                      <a:pt x="2420" y="2185"/>
                      <a:pt x="2509" y="1902"/>
                    </a:cubicBezTo>
                    <a:cubicBezTo>
                      <a:pt x="2572" y="1598"/>
                      <a:pt x="2551" y="1247"/>
                      <a:pt x="2420" y="917"/>
                    </a:cubicBezTo>
                    <a:cubicBezTo>
                      <a:pt x="2226" y="373"/>
                      <a:pt x="1765" y="1"/>
                      <a:pt x="1309"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2"/>
              <p:cNvSpPr/>
              <p:nvPr/>
            </p:nvSpPr>
            <p:spPr>
              <a:xfrm flipH="1">
                <a:off x="2387846" y="2595600"/>
                <a:ext cx="1638656" cy="1617529"/>
              </a:xfrm>
              <a:custGeom>
                <a:avLst/>
                <a:gdLst/>
                <a:ahLst/>
                <a:cxnLst/>
                <a:rect l="l" t="t" r="r" b="b"/>
                <a:pathLst>
                  <a:path w="8532" h="8422" extrusionOk="0">
                    <a:moveTo>
                      <a:pt x="1" y="0"/>
                    </a:moveTo>
                    <a:lnTo>
                      <a:pt x="1923" y="8421"/>
                    </a:lnTo>
                    <a:lnTo>
                      <a:pt x="8532" y="8421"/>
                    </a:lnTo>
                    <a:lnTo>
                      <a:pt x="661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2"/>
              <p:cNvSpPr/>
              <p:nvPr/>
            </p:nvSpPr>
            <p:spPr>
              <a:xfrm flipH="1">
                <a:off x="2374786" y="2582348"/>
                <a:ext cx="1663816" cy="1642689"/>
              </a:xfrm>
              <a:custGeom>
                <a:avLst/>
                <a:gdLst/>
                <a:ahLst/>
                <a:cxnLst/>
                <a:rect l="l" t="t" r="r" b="b"/>
                <a:pathLst>
                  <a:path w="8663" h="8553" extrusionOk="0">
                    <a:moveTo>
                      <a:pt x="6631" y="132"/>
                    </a:moveTo>
                    <a:lnTo>
                      <a:pt x="8511" y="8448"/>
                    </a:lnTo>
                    <a:lnTo>
                      <a:pt x="2027" y="8448"/>
                    </a:lnTo>
                    <a:lnTo>
                      <a:pt x="132" y="132"/>
                    </a:lnTo>
                    <a:close/>
                    <a:moveTo>
                      <a:pt x="1" y="1"/>
                    </a:moveTo>
                    <a:lnTo>
                      <a:pt x="1" y="90"/>
                    </a:lnTo>
                    <a:lnTo>
                      <a:pt x="1938" y="8553"/>
                    </a:lnTo>
                    <a:lnTo>
                      <a:pt x="8663" y="8553"/>
                    </a:lnTo>
                    <a:lnTo>
                      <a:pt x="6720" y="1"/>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2"/>
              <p:cNvSpPr/>
              <p:nvPr/>
            </p:nvSpPr>
            <p:spPr>
              <a:xfrm flipH="1">
                <a:off x="3510244" y="3199061"/>
                <a:ext cx="491097" cy="452685"/>
              </a:xfrm>
              <a:custGeom>
                <a:avLst/>
                <a:gdLst/>
                <a:ahLst/>
                <a:cxnLst/>
                <a:rect l="l" t="t" r="r" b="b"/>
                <a:pathLst>
                  <a:path w="2557" h="2357" extrusionOk="0">
                    <a:moveTo>
                      <a:pt x="2137" y="0"/>
                    </a:moveTo>
                    <a:lnTo>
                      <a:pt x="1" y="456"/>
                    </a:lnTo>
                    <a:lnTo>
                      <a:pt x="393" y="2357"/>
                    </a:lnTo>
                    <a:lnTo>
                      <a:pt x="2556" y="1896"/>
                    </a:lnTo>
                    <a:lnTo>
                      <a:pt x="213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2"/>
              <p:cNvSpPr/>
              <p:nvPr/>
            </p:nvSpPr>
            <p:spPr>
              <a:xfrm flipH="1">
                <a:off x="3498144" y="3186000"/>
                <a:ext cx="515297" cy="477845"/>
              </a:xfrm>
              <a:custGeom>
                <a:avLst/>
                <a:gdLst/>
                <a:ahLst/>
                <a:cxnLst/>
                <a:rect l="l" t="t" r="r" b="b"/>
                <a:pathLst>
                  <a:path w="2683" h="2488" extrusionOk="0">
                    <a:moveTo>
                      <a:pt x="2158" y="131"/>
                    </a:moveTo>
                    <a:lnTo>
                      <a:pt x="2551" y="1922"/>
                    </a:lnTo>
                    <a:lnTo>
                      <a:pt x="498" y="2357"/>
                    </a:lnTo>
                    <a:lnTo>
                      <a:pt x="132" y="566"/>
                    </a:lnTo>
                    <a:lnTo>
                      <a:pt x="2158" y="131"/>
                    </a:lnTo>
                    <a:close/>
                    <a:moveTo>
                      <a:pt x="2247" y="0"/>
                    </a:moveTo>
                    <a:lnTo>
                      <a:pt x="1" y="482"/>
                    </a:lnTo>
                    <a:lnTo>
                      <a:pt x="1" y="545"/>
                    </a:lnTo>
                    <a:lnTo>
                      <a:pt x="414" y="2488"/>
                    </a:lnTo>
                    <a:lnTo>
                      <a:pt x="2682" y="2006"/>
                    </a:lnTo>
                    <a:lnTo>
                      <a:pt x="2247" y="0"/>
                    </a:ln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2"/>
              <p:cNvSpPr/>
              <p:nvPr/>
            </p:nvSpPr>
            <p:spPr>
              <a:xfrm flipH="1">
                <a:off x="2287182" y="2976652"/>
                <a:ext cx="33418" cy="54545"/>
              </a:xfrm>
              <a:custGeom>
                <a:avLst/>
                <a:gdLst/>
                <a:ahLst/>
                <a:cxnLst/>
                <a:rect l="l" t="t" r="r" b="b"/>
                <a:pathLst>
                  <a:path w="174" h="284" extrusionOk="0">
                    <a:moveTo>
                      <a:pt x="89" y="1"/>
                    </a:moveTo>
                    <a:cubicBezTo>
                      <a:pt x="42" y="1"/>
                      <a:pt x="0" y="64"/>
                      <a:pt x="0" y="132"/>
                    </a:cubicBezTo>
                    <a:cubicBezTo>
                      <a:pt x="0" y="216"/>
                      <a:pt x="42" y="284"/>
                      <a:pt x="89" y="284"/>
                    </a:cubicBezTo>
                    <a:cubicBezTo>
                      <a:pt x="131" y="284"/>
                      <a:pt x="173" y="216"/>
                      <a:pt x="173" y="132"/>
                    </a:cubicBezTo>
                    <a:cubicBezTo>
                      <a:pt x="173" y="64"/>
                      <a:pt x="131" y="1"/>
                      <a:pt x="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2"/>
              <p:cNvSpPr/>
              <p:nvPr/>
            </p:nvSpPr>
            <p:spPr>
              <a:xfrm flipH="1">
                <a:off x="2274122" y="2967625"/>
                <a:ext cx="59539" cy="71638"/>
              </a:xfrm>
              <a:custGeom>
                <a:avLst/>
                <a:gdLst/>
                <a:ahLst/>
                <a:cxnLst/>
                <a:rect l="l" t="t" r="r" b="b"/>
                <a:pathLst>
                  <a:path w="310" h="373" extrusionOk="0">
                    <a:moveTo>
                      <a:pt x="157" y="111"/>
                    </a:moveTo>
                    <a:lnTo>
                      <a:pt x="178" y="132"/>
                    </a:lnTo>
                    <a:cubicBezTo>
                      <a:pt x="178" y="132"/>
                      <a:pt x="199" y="158"/>
                      <a:pt x="199" y="179"/>
                    </a:cubicBezTo>
                    <a:cubicBezTo>
                      <a:pt x="199" y="221"/>
                      <a:pt x="178" y="242"/>
                      <a:pt x="178" y="242"/>
                    </a:cubicBezTo>
                    <a:lnTo>
                      <a:pt x="157" y="263"/>
                    </a:lnTo>
                    <a:lnTo>
                      <a:pt x="131" y="242"/>
                    </a:lnTo>
                    <a:cubicBezTo>
                      <a:pt x="131" y="242"/>
                      <a:pt x="110" y="221"/>
                      <a:pt x="110" y="179"/>
                    </a:cubicBezTo>
                    <a:cubicBezTo>
                      <a:pt x="110" y="158"/>
                      <a:pt x="131" y="132"/>
                      <a:pt x="131" y="132"/>
                    </a:cubicBezTo>
                    <a:lnTo>
                      <a:pt x="157" y="111"/>
                    </a:lnTo>
                    <a:close/>
                    <a:moveTo>
                      <a:pt x="157" y="1"/>
                    </a:moveTo>
                    <a:cubicBezTo>
                      <a:pt x="110" y="1"/>
                      <a:pt x="68" y="27"/>
                      <a:pt x="47" y="69"/>
                    </a:cubicBezTo>
                    <a:cubicBezTo>
                      <a:pt x="27" y="90"/>
                      <a:pt x="0" y="132"/>
                      <a:pt x="0" y="179"/>
                    </a:cubicBezTo>
                    <a:cubicBezTo>
                      <a:pt x="0" y="242"/>
                      <a:pt x="27" y="289"/>
                      <a:pt x="47" y="310"/>
                    </a:cubicBezTo>
                    <a:cubicBezTo>
                      <a:pt x="68" y="352"/>
                      <a:pt x="110" y="373"/>
                      <a:pt x="157" y="373"/>
                    </a:cubicBezTo>
                    <a:cubicBezTo>
                      <a:pt x="199" y="373"/>
                      <a:pt x="241" y="352"/>
                      <a:pt x="262" y="310"/>
                    </a:cubicBezTo>
                    <a:cubicBezTo>
                      <a:pt x="288" y="289"/>
                      <a:pt x="309" y="242"/>
                      <a:pt x="309" y="179"/>
                    </a:cubicBezTo>
                    <a:cubicBezTo>
                      <a:pt x="309" y="132"/>
                      <a:pt x="288" y="90"/>
                      <a:pt x="262" y="69"/>
                    </a:cubicBezTo>
                    <a:cubicBezTo>
                      <a:pt x="241" y="27"/>
                      <a:pt x="199" y="1"/>
                      <a:pt x="157" y="1"/>
                    </a:cubicBezTo>
                    <a:close/>
                  </a:path>
                </a:pathLst>
              </a:custGeom>
              <a:solidFill>
                <a:srgbClr val="3E28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 name="TextBox 2">
            <a:extLst>
              <a:ext uri="{FF2B5EF4-FFF2-40B4-BE49-F238E27FC236}">
                <a16:creationId xmlns:a16="http://schemas.microsoft.com/office/drawing/2014/main" id="{BF17696C-F3BB-DEB6-1767-5C5AF034950B}"/>
              </a:ext>
            </a:extLst>
          </p:cNvPr>
          <p:cNvSpPr txBox="1"/>
          <p:nvPr/>
        </p:nvSpPr>
        <p:spPr>
          <a:xfrm>
            <a:off x="7770481" y="328895"/>
            <a:ext cx="751728" cy="246221"/>
          </a:xfrm>
          <a:prstGeom prst="rect">
            <a:avLst/>
          </a:prstGeom>
          <a:noFill/>
        </p:spPr>
        <p:txBody>
          <a:bodyPr wrap="square" rtlCol="0">
            <a:spAutoFit/>
          </a:bodyPr>
          <a:lstStyle/>
          <a:p>
            <a:r>
              <a:rPr lang="vi-VN" sz="1000" b="1">
                <a:latin typeface="Nunito" pitchFamily="2" charset="-93"/>
              </a:rPr>
              <a:t>Page 124</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441694" y="1372544"/>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Định nghĩa</a:t>
            </a:r>
            <a:endParaRPr sz="2500">
              <a:hlinkClick r:id="rId3" action="ppaction://hlinksldjump"/>
            </a:endParaRPr>
          </a:p>
        </p:txBody>
      </p:sp>
      <p:sp>
        <p:nvSpPr>
          <p:cNvPr id="758" name="Google Shape;758;p36"/>
          <p:cNvSpPr txBox="1">
            <a:spLocks noGrp="1"/>
          </p:cNvSpPr>
          <p:nvPr>
            <p:ph type="title" idx="2"/>
          </p:nvPr>
        </p:nvSpPr>
        <p:spPr>
          <a:xfrm>
            <a:off x="527472" y="1459275"/>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2.1</a:t>
            </a:r>
            <a:endParaRPr sz="2500"/>
          </a:p>
        </p:txBody>
      </p:sp>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13</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441694" y="2152609"/>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Lịch sử</a:t>
            </a:r>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1" y="2239340"/>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2.2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ĐỊNH NGHĨA - QUY TẮC</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441694" y="2980410"/>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Cách tổ chức CTDL</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1" y="306714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2.3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441694" y="3849547"/>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Tính chất – Quy tắc</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1" y="3936278"/>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2.4</a:t>
            </a:r>
            <a:endParaRPr lang="en" sz="2500"/>
          </a:p>
        </p:txBody>
      </p:sp>
    </p:spTree>
    <p:extLst>
      <p:ext uri="{BB962C8B-B14F-4D97-AF65-F5344CB8AC3E}">
        <p14:creationId xmlns:p14="http://schemas.microsoft.com/office/powerpoint/2010/main" val="404800204"/>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3870494"/>
            <a:ext cx="8460971" cy="96474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Là cây nhị phân tìm kiếm tự cân bằng (Self-balanced Binary Search Tree)</a:t>
            </a:r>
          </a:p>
          <a:p>
            <a:pPr marL="285750" lvl="0" indent="-285750" algn="l" rtl="0">
              <a:lnSpc>
                <a:spcPct val="150000"/>
              </a:lnSpc>
              <a:spcBef>
                <a:spcPts val="0"/>
              </a:spcBef>
              <a:spcAft>
                <a:spcPts val="0"/>
              </a:spcAft>
              <a:buFont typeface="Arial" panose="020B0604020202020204" pitchFamily="34" charset="0"/>
              <a:buChar char="•"/>
            </a:pPr>
            <a:r>
              <a:rPr lang="vi-VN">
                <a:latin typeface="Nunito" pitchFamily="2" charset="-93"/>
              </a:rPr>
              <a:t>Mỗi node trên cây có thêm 1 thuộc tính để xác định màu cho node.</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1877079" y="1246103"/>
            <a:ext cx="5389839" cy="26512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4DD7C6F-440B-123E-3C1F-76A66392480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14</a:t>
            </a:r>
          </a:p>
        </p:txBody>
      </p:sp>
    </p:spTree>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LỊCH SỬ</a:t>
            </a:r>
            <a:endParaRPr/>
          </a:p>
        </p:txBody>
      </p:sp>
      <p:sp>
        <p:nvSpPr>
          <p:cNvPr id="868" name="Google Shape;868;p37"/>
          <p:cNvSpPr txBox="1">
            <a:spLocks noGrp="1"/>
          </p:cNvSpPr>
          <p:nvPr>
            <p:ph type="subTitle" idx="1"/>
          </p:nvPr>
        </p:nvSpPr>
        <p:spPr>
          <a:xfrm>
            <a:off x="327331" y="1176232"/>
            <a:ext cx="8489337" cy="3638373"/>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vi-VN" sz="1600">
                <a:latin typeface="Nunito" pitchFamily="2" charset="-93"/>
              </a:rPr>
              <a:t>1972, Rudolf Bayers phát triển CTDL B-Tree cấp 4 với ràng buộc là cây duy trì tất cả các path từ gốc đến lá có cùng số nút. Bayer gọi chúng là “B-Tree nhị phân đối xứng" trong bài báo của mình và sau đó chúng trở nên phổ biến với tên gọi 2–3–4  Tree hay 2–4 Tree. </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1978, trong bài báo “</a:t>
            </a:r>
            <a:r>
              <a:rPr lang="en-US" sz="1600">
                <a:latin typeface="Nunito" pitchFamily="2" charset="-93"/>
              </a:rPr>
              <a:t>A Dichromatic Framework for Balanced Trees</a:t>
            </a:r>
            <a:r>
              <a:rPr lang="vi-VN" sz="1600">
                <a:latin typeface="Nunito" pitchFamily="2" charset="-93"/>
              </a:rPr>
              <a:t>” , Leonidas J. Guibas and Robert Sedgewick đã giới thiệu Red-Black Tree. Màu đỏ được chọn là do là màu tốt nhất được in bởi máy in laser khi tác giả làm việc tại Xerox PARC.</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1993, Arne Anderson giới thiệu phương pháp Right Leaning Tree để đơn giản hóa thao tác Insert và Delete.</a:t>
            </a:r>
          </a:p>
          <a:p>
            <a:pPr marL="285750" lvl="0" indent="-285750" algn="l" rtl="0">
              <a:spcBef>
                <a:spcPts val="0"/>
              </a:spcBef>
              <a:spcAft>
                <a:spcPts val="0"/>
              </a:spcAft>
              <a:buFont typeface="Arial" panose="020B0604020202020204" pitchFamily="34" charset="0"/>
              <a:buChar char="•"/>
            </a:pPr>
            <a:r>
              <a:rPr lang="vi-VN" sz="1600">
                <a:latin typeface="Nunito" pitchFamily="2" charset="-93"/>
              </a:rPr>
              <a:t>1999, Chris Okasaki đưa ra hàm Insert node vào cây. Hàm này xử lý 4 trường hợp mất cân bằng trên cây và một trường hợp cân bằng mặc định.</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sp>
        <p:nvSpPr>
          <p:cNvPr id="4" name="TextBox 3">
            <a:extLst>
              <a:ext uri="{FF2B5EF4-FFF2-40B4-BE49-F238E27FC236}">
                <a16:creationId xmlns:a16="http://schemas.microsoft.com/office/drawing/2014/main" id="{C3CF42E6-51D3-FE38-01D7-45D621B84189}"/>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15</a:t>
            </a:r>
          </a:p>
        </p:txBody>
      </p:sp>
    </p:spTree>
    <p:extLst>
      <p:ext uri="{BB962C8B-B14F-4D97-AF65-F5344CB8AC3E}">
        <p14:creationId xmlns:p14="http://schemas.microsoft.com/office/powerpoint/2010/main" val="335321137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LỊCH SỬ</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7" name="Picture 6" descr="A diagram of a tree&#10;&#10;Description automatically generated">
            <a:extLst>
              <a:ext uri="{FF2B5EF4-FFF2-40B4-BE49-F238E27FC236}">
                <a16:creationId xmlns:a16="http://schemas.microsoft.com/office/drawing/2014/main" id="{4A3CF080-9551-9F96-F650-8F9E05A29D2F}"/>
              </a:ext>
            </a:extLst>
          </p:cNvPr>
          <p:cNvPicPr>
            <a:picLocks noChangeAspect="1"/>
          </p:cNvPicPr>
          <p:nvPr/>
        </p:nvPicPr>
        <p:blipFill rotWithShape="1">
          <a:blip r:embed="rId3"/>
          <a:srcRect l="1571" t="9179" r="4472" b="3254"/>
          <a:stretch/>
        </p:blipFill>
        <p:spPr>
          <a:xfrm>
            <a:off x="4610428" y="1525344"/>
            <a:ext cx="4206240" cy="2940148"/>
          </a:xfrm>
          <a:prstGeom prst="rect">
            <a:avLst/>
          </a:prstGeom>
          <a:ln>
            <a:noFill/>
          </a:ln>
          <a:effectLst>
            <a:outerShdw blurRad="292100" dist="139700" dir="2700000" algn="tl" rotWithShape="0">
              <a:srgbClr val="333333">
                <a:alpha val="65000"/>
              </a:srgbClr>
            </a:outerShdw>
          </a:effectLst>
        </p:spPr>
      </p:pic>
      <p:sp>
        <p:nvSpPr>
          <p:cNvPr id="4" name="Google Shape;868;p37">
            <a:extLst>
              <a:ext uri="{FF2B5EF4-FFF2-40B4-BE49-F238E27FC236}">
                <a16:creationId xmlns:a16="http://schemas.microsoft.com/office/drawing/2014/main" id="{2A198AE2-8B26-E1B0-A0FE-81FCB98B078C}"/>
              </a:ext>
            </a:extLst>
          </p:cNvPr>
          <p:cNvSpPr txBox="1">
            <a:spLocks noGrp="1"/>
          </p:cNvSpPr>
          <p:nvPr>
            <p:ph type="subTitle" idx="1"/>
          </p:nvPr>
        </p:nvSpPr>
        <p:spPr>
          <a:xfrm>
            <a:off x="327332" y="1176232"/>
            <a:ext cx="4283096" cy="3638373"/>
          </a:xfrm>
          <a:prstGeom prst="rect">
            <a:avLst/>
          </a:prstGeom>
        </p:spPr>
        <p:txBody>
          <a:bodyPr spcFirstLastPara="1" wrap="square" lIns="91425" tIns="91425" rIns="91425" bIns="91425" anchor="t" anchorCtr="0">
            <a:noAutofit/>
          </a:bodyPr>
          <a:lstStyle/>
          <a:p>
            <a:pPr marL="182563" lvl="0" indent="-182563" algn="l" rtl="0">
              <a:spcBef>
                <a:spcPts val="0"/>
              </a:spcBef>
              <a:spcAft>
                <a:spcPts val="0"/>
              </a:spcAft>
              <a:buFont typeface="Arial" panose="020B0604020202020204" pitchFamily="34" charset="0"/>
              <a:buChar char="•"/>
            </a:pPr>
            <a:r>
              <a:rPr lang="vi-VN" sz="1600">
                <a:latin typeface="Nunito" pitchFamily="2" charset="-93"/>
              </a:rPr>
              <a:t>Cây B-Tree khó cài đặt do hạn chế về phần cứng của máy tính vào những năm 1970s-1980s. Vì thế người ta đã cài đặt phiên bản tối giản hơn của CTDL này là cây 2-3-4 (hay cây 2-4).</a:t>
            </a:r>
          </a:p>
          <a:p>
            <a:pPr marL="182563" lvl="0" indent="-182563" algn="l" rtl="0">
              <a:spcBef>
                <a:spcPts val="0"/>
              </a:spcBef>
              <a:spcAft>
                <a:spcPts val="0"/>
              </a:spcAft>
              <a:buFont typeface="Arial" panose="020B0604020202020204" pitchFamily="34" charset="0"/>
              <a:buChar char="•"/>
            </a:pPr>
            <a:r>
              <a:rPr lang="vi-VN" sz="1600">
                <a:latin typeface="Nunito" pitchFamily="2" charset="-93"/>
              </a:rPr>
              <a:t>Cây đỏ-đen có sự tương đồng với cây 2-3-4 về đặc điểm và thao tác nhưng dễ triển khai, dễ hiểu hơn để người lập trình thực hiện.</a:t>
            </a:r>
          </a:p>
          <a:p>
            <a:pPr marL="182563" lvl="0" indent="-182563" algn="l" rtl="0">
              <a:spcBef>
                <a:spcPts val="0"/>
              </a:spcBef>
              <a:spcAft>
                <a:spcPts val="0"/>
              </a:spcAft>
              <a:buFont typeface="Arial" panose="020B0604020202020204" pitchFamily="34" charset="0"/>
              <a:buChar char="•"/>
            </a:pPr>
            <a:r>
              <a:rPr lang="vi-VN" sz="1600">
                <a:latin typeface="Nunito" pitchFamily="2" charset="-93"/>
              </a:rPr>
              <a:t>Nhiều ứng dụng thực tế hiện nay cài đặt và sử dụng cây đỏ-đen. </a:t>
            </a:r>
          </a:p>
          <a:p>
            <a:pPr marL="0" lvl="0" indent="0" algn="l" rtl="0">
              <a:spcBef>
                <a:spcPts val="0"/>
              </a:spcBef>
              <a:spcAft>
                <a:spcPts val="0"/>
              </a:spcAft>
              <a:buNone/>
            </a:pPr>
            <a:endParaRPr lang="vi-VN"/>
          </a:p>
        </p:txBody>
      </p:sp>
      <p:sp>
        <p:nvSpPr>
          <p:cNvPr id="5" name="TextBox 4">
            <a:extLst>
              <a:ext uri="{FF2B5EF4-FFF2-40B4-BE49-F238E27FC236}">
                <a16:creationId xmlns:a16="http://schemas.microsoft.com/office/drawing/2014/main" id="{23F6E9E2-9349-13AB-D795-B51C927F901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16</a:t>
            </a:r>
          </a:p>
        </p:txBody>
      </p:sp>
    </p:spTree>
    <p:extLst>
      <p:ext uri="{BB962C8B-B14F-4D97-AF65-F5344CB8AC3E}">
        <p14:creationId xmlns:p14="http://schemas.microsoft.com/office/powerpoint/2010/main" val="22958688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98369" y="1767841"/>
            <a:ext cx="4724400" cy="2287224"/>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Key: Chứa data cần lưu trữ</a:t>
            </a:r>
          </a:p>
          <a:p>
            <a:pPr marL="285750" lvl="0" indent="-285750" algn="l" rtl="0">
              <a:lnSpc>
                <a:spcPct val="150000"/>
              </a:lnSpc>
              <a:spcBef>
                <a:spcPts val="0"/>
              </a:spcBef>
              <a:spcAft>
                <a:spcPts val="0"/>
              </a:spcAft>
              <a:buFont typeface="Arial" panose="020B0604020202020204" pitchFamily="34" charset="0"/>
              <a:buChar char="•"/>
            </a:pPr>
            <a:r>
              <a:rPr lang="vi-VN" sz="1600" b="1" u="sng">
                <a:latin typeface="Nunito" pitchFamily="2" charset="-93"/>
              </a:rPr>
              <a:t>Color:</a:t>
            </a:r>
            <a:r>
              <a:rPr lang="vi-VN" sz="1600">
                <a:latin typeface="Nunito" pitchFamily="2" charset="-93"/>
              </a:rPr>
              <a:t> Thuộc tính dùng để chứa màu của node, chỉ màu đỏ hoặc đen.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Left: Con trỏ trỏ đến cây con bên trái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Right: Con trỏ trỏ đến cây con bên phải</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Parent: Con trỏ trỏ đến node cha</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789" t="44386" r="55883" b="18193"/>
          <a:stretch/>
        </p:blipFill>
        <p:spPr bwMode="auto">
          <a:xfrm>
            <a:off x="6040582" y="1486122"/>
            <a:ext cx="2327560" cy="237605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2327560"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1 node</a:t>
            </a:r>
          </a:p>
        </p:txBody>
      </p:sp>
      <p:sp>
        <p:nvSpPr>
          <p:cNvPr id="5" name="TextBox 4">
            <a:extLst>
              <a:ext uri="{FF2B5EF4-FFF2-40B4-BE49-F238E27FC236}">
                <a16:creationId xmlns:a16="http://schemas.microsoft.com/office/drawing/2014/main" id="{08172541-E30D-991E-6B35-2401E62E467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17</a:t>
            </a:r>
          </a:p>
        </p:txBody>
      </p:sp>
    </p:spTree>
    <p:extLst>
      <p:ext uri="{BB962C8B-B14F-4D97-AF65-F5344CB8AC3E}">
        <p14:creationId xmlns:p14="http://schemas.microsoft.com/office/powerpoint/2010/main" val="307484289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368698" y="2146543"/>
            <a:ext cx="3807121" cy="1872746"/>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720001" y="1281322"/>
            <a:ext cx="3277034"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Tổ chức CTDL Red-Black Tree</a:t>
            </a:r>
          </a:p>
        </p:txBody>
      </p:sp>
      <p:pic>
        <p:nvPicPr>
          <p:cNvPr id="2050" name="Picture 2">
            <a:extLst>
              <a:ext uri="{FF2B5EF4-FFF2-40B4-BE49-F238E27FC236}">
                <a16:creationId xmlns:a16="http://schemas.microsoft.com/office/drawing/2014/main" id="{D5371E54-8955-0687-E4A9-2267B51CCC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589" t="4260" r="8713" b="7085"/>
          <a:stretch/>
        </p:blipFill>
        <p:spPr bwMode="auto">
          <a:xfrm>
            <a:off x="4572000" y="2102937"/>
            <a:ext cx="4276578" cy="181491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5BB423-CFB6-CD29-F568-D3B52929A02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18</a:t>
            </a:r>
          </a:p>
        </p:txBody>
      </p:sp>
    </p:spTree>
    <p:extLst>
      <p:ext uri="{BB962C8B-B14F-4D97-AF65-F5344CB8AC3E}">
        <p14:creationId xmlns:p14="http://schemas.microsoft.com/office/powerpoint/2010/main" val="347183018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4" y="1730086"/>
            <a:ext cx="4724400" cy="2132092"/>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Depth: Số lượng node tổ tiên màu đen, tức tính từ node gốc đến node đang xét</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 Height: Số node đen trên path từ node gốc đến node lá. Node lá cũng được tính vào black height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4973473" y="1730086"/>
            <a:ext cx="3829014" cy="1883515"/>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5">
            <a:extLst>
              <a:ext uri="{FF2B5EF4-FFF2-40B4-BE49-F238E27FC236}">
                <a16:creationId xmlns:a16="http://schemas.microsoft.com/office/drawing/2014/main" id="{72825D33-99DE-51A2-85AB-FE22001FA5FA}"/>
              </a:ext>
            </a:extLst>
          </p:cNvPr>
          <p:cNvSpPr txBox="1">
            <a:spLocks/>
          </p:cNvSpPr>
          <p:nvPr/>
        </p:nvSpPr>
        <p:spPr>
          <a:xfrm>
            <a:off x="1596789" y="1281322"/>
            <a:ext cx="1714447"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1 số khái niệm</a:t>
            </a:r>
          </a:p>
        </p:txBody>
      </p:sp>
      <p:sp>
        <p:nvSpPr>
          <p:cNvPr id="5" name="TextBox 4">
            <a:extLst>
              <a:ext uri="{FF2B5EF4-FFF2-40B4-BE49-F238E27FC236}">
                <a16:creationId xmlns:a16="http://schemas.microsoft.com/office/drawing/2014/main" id="{36AAAB8B-00D4-0B1D-E888-8177A0A18157}"/>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19</a:t>
            </a:r>
          </a:p>
        </p:txBody>
      </p:sp>
    </p:spTree>
    <p:extLst>
      <p:ext uri="{BB962C8B-B14F-4D97-AF65-F5344CB8AC3E}">
        <p14:creationId xmlns:p14="http://schemas.microsoft.com/office/powerpoint/2010/main" val="41702373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3"/>
          <p:cNvSpPr txBox="1">
            <a:spLocks noGrp="1"/>
          </p:cNvSpPr>
          <p:nvPr>
            <p:ph type="ctrTitle"/>
          </p:nvPr>
        </p:nvSpPr>
        <p:spPr>
          <a:xfrm>
            <a:off x="559825" y="799281"/>
            <a:ext cx="8024349" cy="80853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vi-VN" sz="4000"/>
              <a:t>NHÓM 14</a:t>
            </a:r>
            <a:endParaRPr sz="4000" b="0" i="1"/>
          </a:p>
        </p:txBody>
      </p:sp>
      <p:sp>
        <p:nvSpPr>
          <p:cNvPr id="536" name="Google Shape;536;p33"/>
          <p:cNvSpPr txBox="1">
            <a:spLocks noGrp="1"/>
          </p:cNvSpPr>
          <p:nvPr>
            <p:ph type="subTitle" idx="1"/>
          </p:nvPr>
        </p:nvSpPr>
        <p:spPr>
          <a:xfrm>
            <a:off x="2511040" y="246598"/>
            <a:ext cx="4111081" cy="47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400" b="1">
                <a:latin typeface="Nunito" pitchFamily="2" charset="-93"/>
              </a:rPr>
              <a:t>CS523 – Cấu trúc dữ liệu và giải thuật nâng cao</a:t>
            </a:r>
            <a:endParaRPr sz="1400" b="1">
              <a:latin typeface="Nunito" pitchFamily="2" charset="-93"/>
            </a:endParaRPr>
          </a:p>
        </p:txBody>
      </p:sp>
      <p:sp>
        <p:nvSpPr>
          <p:cNvPr id="7" name="Google Shape;536;p33">
            <a:extLst>
              <a:ext uri="{FF2B5EF4-FFF2-40B4-BE49-F238E27FC236}">
                <a16:creationId xmlns:a16="http://schemas.microsoft.com/office/drawing/2014/main" id="{B2D94777-A32F-CDF4-6763-3615C202BA6E}"/>
              </a:ext>
            </a:extLst>
          </p:cNvPr>
          <p:cNvSpPr txBox="1">
            <a:spLocks/>
          </p:cNvSpPr>
          <p:nvPr/>
        </p:nvSpPr>
        <p:spPr>
          <a:xfrm>
            <a:off x="559824" y="1985010"/>
            <a:ext cx="8119355" cy="168021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800"/>
              <a:buFont typeface="Inter"/>
              <a:buNone/>
              <a:defRPr sz="1800" b="0" i="0" u="none" strike="noStrike" cap="none">
                <a:solidFill>
                  <a:schemeClr val="dk1"/>
                </a:solidFill>
                <a:latin typeface="Inter"/>
                <a:ea typeface="Inter"/>
                <a:cs typeface="Inter"/>
                <a:sym typeface="Inter"/>
              </a:defRPr>
            </a:lvl9pPr>
          </a:lstStyle>
          <a:p>
            <a:pPr marL="0" indent="0"/>
            <a:r>
              <a:rPr lang="vi-VN" b="1">
                <a:latin typeface="Nunito" pitchFamily="2" charset="-93"/>
              </a:rPr>
              <a:t>Thành viên nhóm: </a:t>
            </a:r>
          </a:p>
          <a:p>
            <a:pPr marL="342900" indent="-342900">
              <a:buAutoNum type="arabicPeriod"/>
            </a:pPr>
            <a:r>
              <a:rPr lang="vi-VN">
                <a:latin typeface="Nunito" pitchFamily="2" charset="-93"/>
              </a:rPr>
              <a:t>Mai Phước Lợi - 19521769</a:t>
            </a:r>
          </a:p>
          <a:p>
            <a:pPr marL="342900" indent="-342900">
              <a:buAutoNum type="arabicPeriod"/>
            </a:pPr>
            <a:r>
              <a:rPr lang="vi-VN">
                <a:latin typeface="Nunito" pitchFamily="2" charset="-93"/>
              </a:rPr>
              <a:t>Nguyễn Thái Thành Long – 21520334</a:t>
            </a:r>
          </a:p>
          <a:p>
            <a:pPr marL="0" indent="0"/>
            <a:endParaRPr lang="vi-VN">
              <a:latin typeface="Nunito" pitchFamily="2" charset="-93"/>
            </a:endParaRPr>
          </a:p>
          <a:p>
            <a:pPr marL="0" indent="0"/>
            <a:r>
              <a:rPr lang="vi-VN">
                <a:latin typeface="Nunito" pitchFamily="2" charset="-93"/>
              </a:rPr>
              <a:t>Link demo + slide: </a:t>
            </a:r>
            <a:r>
              <a:rPr lang="vi-VN">
                <a:latin typeface="Nunito" pitchFamily="2" charset="-93"/>
                <a:hlinkClick r:id="rId3"/>
              </a:rPr>
              <a:t>https://github.com/maiphuocloi01/CS523.O11</a:t>
            </a:r>
            <a:r>
              <a:rPr lang="vi-VN">
                <a:latin typeface="Nunito" pitchFamily="2" charset="-93"/>
              </a:rPr>
              <a:t> </a:t>
            </a:r>
          </a:p>
        </p:txBody>
      </p:sp>
      <p:sp>
        <p:nvSpPr>
          <p:cNvPr id="11" name="TextBox 10">
            <a:extLst>
              <a:ext uri="{FF2B5EF4-FFF2-40B4-BE49-F238E27FC236}">
                <a16:creationId xmlns:a16="http://schemas.microsoft.com/office/drawing/2014/main" id="{B3A23883-AC89-4BDD-9892-41052B6D585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2</a:t>
            </a:r>
          </a:p>
        </p:txBody>
      </p:sp>
    </p:spTree>
    <p:extLst>
      <p:ext uri="{BB962C8B-B14F-4D97-AF65-F5344CB8AC3E}">
        <p14:creationId xmlns:p14="http://schemas.microsoft.com/office/powerpoint/2010/main" val="4180804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mc:AlternateContent xmlns:mc="http://schemas.openxmlformats.org/markup-compatibility/2006" xmlns:a14="http://schemas.microsoft.com/office/drawing/2010/main">
        <mc:Choice Requires="a14">
          <p:sp>
            <p:nvSpPr>
              <p:cNvPr id="868" name="Google Shape;868;p37"/>
              <p:cNvSpPr txBox="1">
                <a:spLocks noGrp="1"/>
              </p:cNvSpPr>
              <p:nvPr>
                <p:ph type="subTitle" idx="1"/>
              </p:nvPr>
            </p:nvSpPr>
            <p:spPr>
              <a:xfrm>
                <a:off x="341514" y="1730086"/>
                <a:ext cx="4230486" cy="232844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giới hạn chiều cao của cây</a:t>
                </a:r>
              </a:p>
              <a:p>
                <a:pPr marL="0" lvl="0" indent="0" algn="l" rtl="0">
                  <a:lnSpc>
                    <a:spcPct val="150000"/>
                  </a:lnSpc>
                  <a:spcBef>
                    <a:spcPts val="0"/>
                  </a:spcBef>
                  <a:spcAft>
                    <a:spcPts val="0"/>
                  </a:spcAft>
                </a:pPr>
                <a14:m>
                  <m:oMathPara xmlns:m="http://schemas.openxmlformats.org/officeDocument/2006/math">
                    <m:oMathParaPr>
                      <m:jc m:val="centerGroup"/>
                    </m:oMathParaPr>
                    <m:oMath xmlns:m="http://schemas.openxmlformats.org/officeDocument/2006/math">
                      <m:r>
                        <a:rPr lang="vi-VN" sz="1600" b="0" i="1" smtClean="0">
                          <a:latin typeface="Cambria Math" panose="02040503050406030204" pitchFamily="18" charset="0"/>
                        </a:rPr>
                        <m:t>h</m:t>
                      </m:r>
                      <m:r>
                        <a:rPr lang="vi-VN" sz="1600" b="0" i="1" smtClean="0">
                          <a:latin typeface="Cambria Math" panose="02040503050406030204" pitchFamily="18" charset="0"/>
                        </a:rPr>
                        <m:t>≤2</m:t>
                      </m:r>
                      <m:func>
                        <m:funcPr>
                          <m:ctrlPr>
                            <a:rPr lang="vi-VN" sz="1600" b="0" i="1" smtClean="0">
                              <a:latin typeface="Cambria Math" panose="02040503050406030204" pitchFamily="18" charset="0"/>
                            </a:rPr>
                          </m:ctrlPr>
                        </m:funcPr>
                        <m:fName>
                          <m:sSub>
                            <m:sSubPr>
                              <m:ctrlPr>
                                <a:rPr lang="vi-VN" sz="1600" b="0" i="1" smtClean="0">
                                  <a:latin typeface="Cambria Math" panose="02040503050406030204" pitchFamily="18" charset="0"/>
                                </a:rPr>
                              </m:ctrlPr>
                            </m:sSubPr>
                            <m:e>
                              <m:r>
                                <a:rPr lang="vi-VN" sz="1600">
                                  <a:latin typeface="Cambria Math" panose="02040503050406030204" pitchFamily="18" charset="0"/>
                                  <a:ea typeface="Cambria Math" panose="02040503050406030204" pitchFamily="18" charset="0"/>
                                </a:rPr>
                                <m:t>×</m:t>
                              </m:r>
                              <m:r>
                                <m:rPr>
                                  <m:sty m:val="p"/>
                                </m:rPr>
                                <a:rPr lang="vi-VN" sz="1600" b="0" i="0" smtClean="0">
                                  <a:latin typeface="Cambria Math" panose="02040503050406030204" pitchFamily="18" charset="0"/>
                                </a:rPr>
                                <m:t>log</m:t>
                              </m:r>
                            </m:e>
                            <m:sub>
                              <m:r>
                                <a:rPr lang="vi-VN" sz="1600" b="0" i="1" smtClean="0">
                                  <a:latin typeface="Cambria Math" panose="02040503050406030204" pitchFamily="18" charset="0"/>
                                </a:rPr>
                                <m:t>2</m:t>
                              </m:r>
                            </m:sub>
                          </m:sSub>
                        </m:fName>
                        <m:e>
                          <m:r>
                            <a:rPr lang="vi-VN" sz="1600" b="0" i="1" smtClean="0">
                              <a:latin typeface="Cambria Math" panose="02040503050406030204" pitchFamily="18" charset="0"/>
                            </a:rPr>
                            <m:t>(</m:t>
                          </m:r>
                          <m:r>
                            <a:rPr lang="vi-VN" sz="1600" b="0" i="1" smtClean="0">
                              <a:latin typeface="Cambria Math" panose="02040503050406030204" pitchFamily="18" charset="0"/>
                            </a:rPr>
                            <m:t>𝑛</m:t>
                          </m:r>
                          <m:r>
                            <a:rPr lang="vi-VN" sz="1600" b="0" i="1" smtClean="0">
                              <a:latin typeface="Cambria Math" panose="02040503050406030204" pitchFamily="18" charset="0"/>
                            </a:rPr>
                            <m:t>+1)</m:t>
                          </m:r>
                        </m:e>
                      </m:func>
                    </m:oMath>
                  </m:oMathPara>
                </a14:m>
                <a:endParaRPr lang="vi-VN" sz="1600">
                  <a:latin typeface="Nunito" pitchFamily="2" charset="-93"/>
                </a:endParaRPr>
              </a:p>
              <a:p>
                <a:pPr marL="0" lvl="0" indent="0" algn="l" defTabSz="355600" rtl="0">
                  <a:lnSpc>
                    <a:spcPct val="150000"/>
                  </a:lnSpc>
                  <a:spcBef>
                    <a:spcPts val="0"/>
                  </a:spcBef>
                  <a:spcAft>
                    <a:spcPts val="0"/>
                  </a:spcAft>
                </a:pPr>
                <a:r>
                  <a:rPr lang="vi-VN" sz="1600">
                    <a:latin typeface="Nunito" pitchFamily="2" charset="-93"/>
                  </a:rPr>
                  <a:t>	Với n là số node</a:t>
                </a:r>
              </a:p>
              <a:p>
                <a:pPr marL="285750" lvl="0" indent="-285750" algn="l" defTabSz="355600" rtl="0">
                  <a:lnSpc>
                    <a:spcPct val="150000"/>
                  </a:lnSpc>
                  <a:spcBef>
                    <a:spcPts val="0"/>
                  </a:spcBef>
                  <a:spcAft>
                    <a:spcPts val="0"/>
                  </a:spcAft>
                  <a:buFont typeface="Arial" panose="020B0604020202020204" pitchFamily="34" charset="0"/>
                  <a:buChar char="•"/>
                </a:pPr>
                <a:r>
                  <a:rPr lang="vi-VN" sz="1600">
                    <a:latin typeface="Nunito" pitchFamily="2" charset="-93"/>
                  </a:rPr>
                  <a:t>Tính chất về black height: </a:t>
                </a:r>
              </a:p>
              <a:p>
                <a:pPr marL="0" indent="0" defTabSz="355600">
                  <a:lnSpc>
                    <a:spcPct val="150000"/>
                  </a:lnSpc>
                </a:pPr>
                <a14:m>
                  <m:oMathPara xmlns:m="http://schemas.openxmlformats.org/officeDocument/2006/math">
                    <m:oMathParaPr>
                      <m:jc m:val="centerGroup"/>
                    </m:oMathParaPr>
                    <m:oMath xmlns:m="http://schemas.openxmlformats.org/officeDocument/2006/math">
                      <m:r>
                        <m:rPr>
                          <m:sty m:val="p"/>
                        </m:rPr>
                        <a:rPr lang="vi-VN" sz="1600" i="1">
                          <a:latin typeface="Cambria Math" panose="02040503050406030204" pitchFamily="18" charset="0"/>
                        </a:rPr>
                        <m:t>b</m:t>
                      </m:r>
                      <m:r>
                        <a:rPr lang="vi-VN" sz="1600" b="0" i="1" smtClean="0">
                          <a:latin typeface="Cambria Math" panose="02040503050406030204" pitchFamily="18" charset="0"/>
                        </a:rPr>
                        <m:t>𝑙𝑎𝑐𝑘</m:t>
                      </m:r>
                      <m:r>
                        <a:rPr lang="vi-VN" sz="1600" b="0" i="1" smtClean="0">
                          <a:latin typeface="Cambria Math" panose="02040503050406030204" pitchFamily="18" charset="0"/>
                        </a:rPr>
                        <m:t> </m:t>
                      </m:r>
                      <m:r>
                        <a:rPr lang="vi-VN" sz="1600" b="0" i="1" smtClean="0">
                          <a:latin typeface="Cambria Math" panose="02040503050406030204" pitchFamily="18" charset="0"/>
                        </a:rPr>
                        <m:t>h𝑒𝑖𝑔h𝑡</m:t>
                      </m:r>
                      <m:r>
                        <a:rPr lang="vi-VN" sz="1600" b="0" i="1" smtClean="0">
                          <a:latin typeface="Cambria Math" panose="02040503050406030204" pitchFamily="18" charset="0"/>
                        </a:rPr>
                        <m:t>≤</m:t>
                      </m:r>
                      <m:f>
                        <m:fPr>
                          <m:ctrlPr>
                            <a:rPr lang="vi-VN" sz="1600" b="0" i="1" smtClean="0">
                              <a:latin typeface="Cambria Math" panose="02040503050406030204" pitchFamily="18" charset="0"/>
                            </a:rPr>
                          </m:ctrlPr>
                        </m:fPr>
                        <m:num>
                          <m:r>
                            <a:rPr lang="vi-VN" sz="1600" b="0" i="1" smtClean="0">
                              <a:latin typeface="Cambria Math" panose="02040503050406030204" pitchFamily="18" charset="0"/>
                            </a:rPr>
                            <m:t>h</m:t>
                          </m:r>
                        </m:num>
                        <m:den>
                          <m:r>
                            <a:rPr lang="vi-VN" sz="1600" b="0" i="1" smtClean="0">
                              <a:latin typeface="Cambria Math" panose="02040503050406030204" pitchFamily="18" charset="0"/>
                            </a:rPr>
                            <m:t>2</m:t>
                          </m:r>
                        </m:den>
                      </m:f>
                    </m:oMath>
                  </m:oMathPara>
                </a14:m>
                <a:endParaRPr lang="vi-VN">
                  <a:latin typeface="Nunito" pitchFamily="2" charset="-93"/>
                </a:endParaRPr>
              </a:p>
              <a:p>
                <a:pPr marL="285750" lvl="0" indent="-285750" algn="l" defTabSz="355600" rtl="0">
                  <a:lnSpc>
                    <a:spcPct val="150000"/>
                  </a:lnSpc>
                  <a:spcBef>
                    <a:spcPts val="0"/>
                  </a:spcBef>
                  <a:spcAft>
                    <a:spcPts val="0"/>
                  </a:spcAft>
                  <a:buFont typeface="Arial" panose="020B0604020202020204" pitchFamily="34" charset="0"/>
                  <a:buChar char="•"/>
                </a:pPr>
                <a:endParaRPr lang="vi-VN" sz="1600">
                  <a:latin typeface="Nunito" pitchFamily="2" charset="-93"/>
                </a:endParaRPr>
              </a:p>
            </p:txBody>
          </p:sp>
        </mc:Choice>
        <mc:Fallback xmlns="">
          <p:sp>
            <p:nvSpPr>
              <p:cNvPr id="868" name="Google Shape;868;p37"/>
              <p:cNvSpPr txBox="1">
                <a:spLocks noGrp="1" noRot="1" noChangeAspect="1" noMove="1" noResize="1" noEditPoints="1" noAdjustHandles="1" noChangeArrowheads="1" noChangeShapeType="1" noTextEdit="1"/>
              </p:cNvSpPr>
              <p:nvPr>
                <p:ph type="subTitle" idx="1"/>
              </p:nvPr>
            </p:nvSpPr>
            <p:spPr>
              <a:xfrm>
                <a:off x="341514" y="1730086"/>
                <a:ext cx="4230486" cy="2328443"/>
              </a:xfrm>
              <a:prstGeom prst="rect">
                <a:avLst/>
              </a:prstGeom>
              <a:blipFill>
                <a:blip r:embed="rId3"/>
                <a:stretch>
                  <a:fillRect l="-144"/>
                </a:stretch>
              </a:blipFill>
            </p:spPr>
            <p:txBody>
              <a:bodyPr/>
              <a:lstStyle/>
              <a:p>
                <a:r>
                  <a:rPr lang="vi-VN">
                    <a:noFill/>
                  </a:rPr>
                  <a:t> </a:t>
                </a:r>
              </a:p>
            </p:txBody>
          </p:sp>
        </mc:Fallback>
      </mc:AlternateContent>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sp>
        <p:nvSpPr>
          <p:cNvPr id="3" name="Subtitle 5">
            <a:extLst>
              <a:ext uri="{FF2B5EF4-FFF2-40B4-BE49-F238E27FC236}">
                <a16:creationId xmlns:a16="http://schemas.microsoft.com/office/drawing/2014/main" id="{72825D33-99DE-51A2-85AB-FE22001FA5FA}"/>
              </a:ext>
            </a:extLst>
          </p:cNvPr>
          <p:cNvSpPr txBox="1">
            <a:spLocks/>
          </p:cNvSpPr>
          <p:nvPr/>
        </p:nvSpPr>
        <p:spPr>
          <a:xfrm>
            <a:off x="1868311" y="1320846"/>
            <a:ext cx="1176891" cy="40924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600">
                <a:latin typeface="Nunito Black" pitchFamily="2" charset="-93"/>
              </a:rPr>
              <a:t>Tính chất</a:t>
            </a:r>
          </a:p>
        </p:txBody>
      </p:sp>
      <p:pic>
        <p:nvPicPr>
          <p:cNvPr id="6" name="Picture 5" descr="A diagram of a tree&#10;&#10;Description automatically generated">
            <a:extLst>
              <a:ext uri="{FF2B5EF4-FFF2-40B4-BE49-F238E27FC236}">
                <a16:creationId xmlns:a16="http://schemas.microsoft.com/office/drawing/2014/main" id="{CDC1AAEE-6952-6C3E-B546-6156754011E8}"/>
              </a:ext>
            </a:extLst>
          </p:cNvPr>
          <p:cNvPicPr>
            <a:picLocks noChangeAspect="1"/>
          </p:cNvPicPr>
          <p:nvPr/>
        </p:nvPicPr>
        <p:blipFill rotWithShape="1">
          <a:blip r:embed="rId4"/>
          <a:srcRect l="14527" r="7706"/>
          <a:stretch/>
        </p:blipFill>
        <p:spPr>
          <a:xfrm>
            <a:off x="4591251" y="1653012"/>
            <a:ext cx="4230486" cy="2484259"/>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73DF0952-CC5A-B09D-A82B-138286CD54B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20</a:t>
            </a:r>
          </a:p>
        </p:txBody>
      </p:sp>
    </p:spTree>
    <p:extLst>
      <p:ext uri="{BB962C8B-B14F-4D97-AF65-F5344CB8AC3E}">
        <p14:creationId xmlns:p14="http://schemas.microsoft.com/office/powerpoint/2010/main" val="2079730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RED-BLACK TREE (Cây đỏ đen)</a:t>
            </a:r>
            <a:endParaRPr/>
          </a:p>
        </p:txBody>
      </p:sp>
      <p:sp>
        <p:nvSpPr>
          <p:cNvPr id="868" name="Google Shape;868;p37"/>
          <p:cNvSpPr txBox="1">
            <a:spLocks noGrp="1"/>
          </p:cNvSpPr>
          <p:nvPr>
            <p:ph type="subTitle" idx="1"/>
          </p:nvPr>
        </p:nvSpPr>
        <p:spPr>
          <a:xfrm>
            <a:off x="341513" y="3798410"/>
            <a:ext cx="3156759" cy="973283"/>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black_height = 3</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black_depth (Node 6) = 2</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8" name="Picture 2">
            <a:extLst>
              <a:ext uri="{FF2B5EF4-FFF2-40B4-BE49-F238E27FC236}">
                <a16:creationId xmlns:a16="http://schemas.microsoft.com/office/drawing/2014/main" id="{F8487FDF-AF19-7C85-0C15-97403D020D7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9"/>
          <a:stretch/>
        </p:blipFill>
        <p:spPr bwMode="auto">
          <a:xfrm>
            <a:off x="2124119" y="1180586"/>
            <a:ext cx="4895762" cy="2408255"/>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868;p37">
            <a:extLst>
              <a:ext uri="{FF2B5EF4-FFF2-40B4-BE49-F238E27FC236}">
                <a16:creationId xmlns:a16="http://schemas.microsoft.com/office/drawing/2014/main" id="{571B814D-FD2C-44AA-8EDA-A7ACFB7C4965}"/>
              </a:ext>
            </a:extLst>
          </p:cNvPr>
          <p:cNvSpPr txBox="1">
            <a:spLocks/>
          </p:cNvSpPr>
          <p:nvPr/>
        </p:nvSpPr>
        <p:spPr>
          <a:xfrm>
            <a:off x="5017422" y="3798409"/>
            <a:ext cx="3156759" cy="97328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vi-VN" sz="1600">
                <a:latin typeface="Nunito" pitchFamily="2" charset="-93"/>
              </a:rPr>
              <a:t>black_depth (Node 27) = 2</a:t>
            </a:r>
          </a:p>
          <a:p>
            <a:pPr marL="285750" indent="-285750">
              <a:lnSpc>
                <a:spcPct val="150000"/>
              </a:lnSpc>
              <a:buFont typeface="Arial" panose="020B0604020202020204" pitchFamily="34" charset="0"/>
              <a:buChar char="•"/>
            </a:pPr>
            <a:r>
              <a:rPr lang="vi-VN" sz="1600">
                <a:latin typeface="Nunito" pitchFamily="2" charset="-93"/>
              </a:rPr>
              <a:t>black_depth (Node 15) = 1</a:t>
            </a:r>
          </a:p>
          <a:p>
            <a:pPr marL="0" indent="0"/>
            <a:endParaRPr lang="vi-VN"/>
          </a:p>
        </p:txBody>
      </p:sp>
      <p:sp>
        <p:nvSpPr>
          <p:cNvPr id="5" name="TextBox 4">
            <a:extLst>
              <a:ext uri="{FF2B5EF4-FFF2-40B4-BE49-F238E27FC236}">
                <a16:creationId xmlns:a16="http://schemas.microsoft.com/office/drawing/2014/main" id="{C5692780-026F-3916-CC88-03DE3A0B94F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21</a:t>
            </a:r>
          </a:p>
        </p:txBody>
      </p:sp>
    </p:spTree>
    <p:extLst>
      <p:ext uri="{BB962C8B-B14F-4D97-AF65-F5344CB8AC3E}">
        <p14:creationId xmlns:p14="http://schemas.microsoft.com/office/powerpoint/2010/main" val="176200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THUỘC TÍNH</a:t>
            </a:r>
            <a:endParaRPr/>
          </a:p>
        </p:txBody>
      </p:sp>
      <p:sp>
        <p:nvSpPr>
          <p:cNvPr id="868" name="Google Shape;868;p37"/>
          <p:cNvSpPr txBox="1">
            <a:spLocks noGrp="1"/>
          </p:cNvSpPr>
          <p:nvPr>
            <p:ph type="subTitle" idx="1"/>
          </p:nvPr>
        </p:nvSpPr>
        <p:spPr>
          <a:xfrm>
            <a:off x="304799" y="1167618"/>
            <a:ext cx="5378549" cy="3664634"/>
          </a:xfrm>
          <a:prstGeom prst="rect">
            <a:avLst/>
          </a:prstGeom>
        </p:spPr>
        <p:txBody>
          <a:bodyPr spcFirstLastPara="1" wrap="square" lIns="91425" tIns="91425" rIns="91425" bIns="91425" anchor="t" anchorCtr="0">
            <a:noAutofit/>
          </a:bodyPr>
          <a:lstStyle/>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Node gốc (Root Property): </a:t>
            </a:r>
            <a:r>
              <a:rPr lang="vi-VN" sz="1600">
                <a:latin typeface="Nunito" pitchFamily="2" charset="-93"/>
              </a:rPr>
              <a:t>Node gốc phải có màu đen</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Node lá (External Property): </a:t>
            </a:r>
            <a:r>
              <a:rPr lang="vi-VN" sz="1600">
                <a:latin typeface="Nunito" pitchFamily="2" charset="-93"/>
              </a:rPr>
              <a:t>Node lá luôn là node NIL (tương tự node NULL ở BST), và luôn có màu đen.</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Node bên trong (Internal Property): </a:t>
            </a:r>
            <a:r>
              <a:rPr lang="vi-VN" sz="1600">
                <a:latin typeface="Nunito" pitchFamily="2" charset="-93"/>
              </a:rPr>
              <a:t>Con của node đỏ phải là node có màu đen. </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Độ sâu (Depth Property): </a:t>
            </a:r>
            <a:r>
              <a:rPr lang="vi-VN" sz="1600">
                <a:latin typeface="Nunito" pitchFamily="2" charset="-93"/>
              </a:rPr>
              <a:t>Tất cả các node lá đều có cùng black depth.</a:t>
            </a:r>
          </a:p>
          <a:p>
            <a:pPr marL="179388" lvl="0" indent="-179388" algn="l" rtl="0">
              <a:lnSpc>
                <a:spcPct val="150000"/>
              </a:lnSpc>
              <a:spcBef>
                <a:spcPts val="0"/>
              </a:spcBef>
              <a:spcAft>
                <a:spcPts val="0"/>
              </a:spcAft>
              <a:buFont typeface="Arial" panose="020B0604020202020204" pitchFamily="34" charset="0"/>
              <a:buChar char="•"/>
            </a:pPr>
            <a:r>
              <a:rPr lang="vi-VN" sz="1600" b="1" u="sng">
                <a:latin typeface="Nunito" pitchFamily="2" charset="-93"/>
              </a:rPr>
              <a:t>Path (Path Property): </a:t>
            </a:r>
            <a:r>
              <a:rPr lang="vi-VN" sz="1600">
                <a:latin typeface="Nunito" pitchFamily="2" charset="-93"/>
              </a:rPr>
              <a:t>Mỗi path từ node gốc đến node lá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4" name="Picture 3" descr="A diagram of a network&#10;&#10;Description automatically generated">
            <a:extLst>
              <a:ext uri="{FF2B5EF4-FFF2-40B4-BE49-F238E27FC236}">
                <a16:creationId xmlns:a16="http://schemas.microsoft.com/office/drawing/2014/main" id="{E1100C63-7B73-F73D-4F8A-90E05C94085B}"/>
              </a:ext>
            </a:extLst>
          </p:cNvPr>
          <p:cNvPicPr>
            <a:picLocks noChangeAspect="1"/>
          </p:cNvPicPr>
          <p:nvPr/>
        </p:nvPicPr>
        <p:blipFill>
          <a:blip r:embed="rId3"/>
          <a:stretch>
            <a:fillRect/>
          </a:stretch>
        </p:blipFill>
        <p:spPr>
          <a:xfrm>
            <a:off x="5683348" y="1939695"/>
            <a:ext cx="3155853" cy="219977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4603A02-46A4-076A-75E4-8E892AE525E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22</a:t>
            </a:r>
          </a:p>
        </p:txBody>
      </p:sp>
    </p:spTree>
    <p:extLst>
      <p:ext uri="{BB962C8B-B14F-4D97-AF65-F5344CB8AC3E}">
        <p14:creationId xmlns:p14="http://schemas.microsoft.com/office/powerpoint/2010/main" val="350830161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562708" y="521225"/>
            <a:ext cx="46396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800" y="1246908"/>
            <a:ext cx="5059626" cy="337536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3020183"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02. ĐỊNH NGHĨA – QUY TẮC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364426" y="807575"/>
            <a:ext cx="3341557" cy="1762661"/>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644554" y="2875915"/>
            <a:ext cx="2781300" cy="1938690"/>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BE790BF5-0632-A5A3-9F7C-CCAC0B66EA9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23</a:t>
            </a:r>
          </a:p>
        </p:txBody>
      </p:sp>
    </p:spTree>
    <p:extLst>
      <p:ext uri="{BB962C8B-B14F-4D97-AF65-F5344CB8AC3E}">
        <p14:creationId xmlns:p14="http://schemas.microsoft.com/office/powerpoint/2010/main" val="297435050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97891" y="2150849"/>
            <a:ext cx="47409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Thao tác</a:t>
            </a:r>
            <a:endParaRPr/>
          </a:p>
        </p:txBody>
      </p:sp>
      <p:sp>
        <p:nvSpPr>
          <p:cNvPr id="757" name="Google Shape;757;p36"/>
          <p:cNvSpPr txBox="1">
            <a:spLocks noGrp="1"/>
          </p:cNvSpPr>
          <p:nvPr>
            <p:ph type="subTitle" idx="1"/>
          </p:nvPr>
        </p:nvSpPr>
        <p:spPr>
          <a:xfrm>
            <a:off x="497891" y="4092064"/>
            <a:ext cx="8326069" cy="50739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Trình bày các thao tác chính trên cây gồm: Tìm kiếm (Search), Thêm (Insert), Xóa (Delete)</a:t>
            </a:r>
            <a:endParaRPr>
              <a:latin typeface="Nunito" pitchFamily="2" charset="-93"/>
            </a:endParaRPr>
          </a:p>
        </p:txBody>
      </p:sp>
      <p:sp>
        <p:nvSpPr>
          <p:cNvPr id="758" name="Google Shape;758;p36"/>
          <p:cNvSpPr txBox="1">
            <a:spLocks noGrp="1"/>
          </p:cNvSpPr>
          <p:nvPr>
            <p:ph type="title" idx="2"/>
          </p:nvPr>
        </p:nvSpPr>
        <p:spPr>
          <a:xfrm>
            <a:off x="497891" y="105143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3</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008418" y="1272491"/>
            <a:ext cx="3727909" cy="2598517"/>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DC635FAB-0D11-295F-4E19-2353F2FE180C}"/>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5" name="TextBox 4">
            <a:extLst>
              <a:ext uri="{FF2B5EF4-FFF2-40B4-BE49-F238E27FC236}">
                <a16:creationId xmlns:a16="http://schemas.microsoft.com/office/drawing/2014/main" id="{3EF46BC6-0F02-3257-B43F-BD7CFDBC14D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24</a:t>
            </a:r>
          </a:p>
        </p:txBody>
      </p:sp>
    </p:spTree>
    <p:extLst>
      <p:ext uri="{BB962C8B-B14F-4D97-AF65-F5344CB8AC3E}">
        <p14:creationId xmlns:p14="http://schemas.microsoft.com/office/powerpoint/2010/main" val="6787466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360798" y="2159504"/>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Rotate – Recolor Case</a:t>
            </a:r>
            <a:endParaRPr sz="2500">
              <a:hlinkClick r:id="rId3" action="ppaction://hlinksldjump"/>
            </a:endParaRPr>
          </a:p>
        </p:txBody>
      </p:sp>
      <p:sp>
        <p:nvSpPr>
          <p:cNvPr id="758" name="Google Shape;758;p36"/>
          <p:cNvSpPr txBox="1">
            <a:spLocks noGrp="1"/>
          </p:cNvSpPr>
          <p:nvPr>
            <p:ph type="title" idx="2"/>
          </p:nvPr>
        </p:nvSpPr>
        <p:spPr>
          <a:xfrm>
            <a:off x="527472" y="1459275"/>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3.1</a:t>
            </a:r>
            <a:endParaRPr sz="2500"/>
          </a:p>
        </p:txBody>
      </p:sp>
      <p:sp>
        <p:nvSpPr>
          <p:cNvPr id="2" name="TextBox 1">
            <a:extLst>
              <a:ext uri="{FF2B5EF4-FFF2-40B4-BE49-F238E27FC236}">
                <a16:creationId xmlns:a16="http://schemas.microsoft.com/office/drawing/2014/main" id="{464AEC9B-2CE3-EE14-F992-DB59E3BED457}"/>
              </a:ext>
            </a:extLst>
          </p:cNvPr>
          <p:cNvSpPr txBox="1"/>
          <p:nvPr/>
        </p:nvSpPr>
        <p:spPr>
          <a:xfrm>
            <a:off x="7790155" y="330811"/>
            <a:ext cx="669845" cy="246221"/>
          </a:xfrm>
          <a:prstGeom prst="rect">
            <a:avLst/>
          </a:prstGeom>
          <a:noFill/>
        </p:spPr>
        <p:txBody>
          <a:bodyPr wrap="square" rtlCol="0">
            <a:spAutoFit/>
          </a:bodyPr>
          <a:lstStyle/>
          <a:p>
            <a:r>
              <a:rPr lang="vi-VN" sz="1000" b="1">
                <a:latin typeface="Nunito" pitchFamily="2" charset="-93"/>
              </a:rPr>
              <a:t>Page 25</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360798" y="1364516"/>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Search - Tìm kiếm</a:t>
            </a:r>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1" y="2239340"/>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3.2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THAO TÁC</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441694" y="2980410"/>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Insert - Thêm</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1" y="306714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3.3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441694" y="3849547"/>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Delete - Xóa</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1" y="3936278"/>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3.4</a:t>
            </a:r>
            <a:endParaRPr lang="en" sz="2500"/>
          </a:p>
        </p:txBody>
      </p:sp>
    </p:spTree>
    <p:extLst>
      <p:ext uri="{BB962C8B-B14F-4D97-AF65-F5344CB8AC3E}">
        <p14:creationId xmlns:p14="http://schemas.microsoft.com/office/powerpoint/2010/main" val="235865527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THAO TÁC TRÊN CÂY</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2" y="239997"/>
            <a:ext cx="1620875"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5" name="Google Shape;1537;p41">
            <a:extLst>
              <a:ext uri="{FF2B5EF4-FFF2-40B4-BE49-F238E27FC236}">
                <a16:creationId xmlns:a16="http://schemas.microsoft.com/office/drawing/2014/main" id="{3132F54B-E873-EA9F-D7D5-EA2EE198CFAE}"/>
              </a:ext>
            </a:extLst>
          </p:cNvPr>
          <p:cNvSpPr txBox="1">
            <a:spLocks/>
          </p:cNvSpPr>
          <p:nvPr/>
        </p:nvSpPr>
        <p:spPr>
          <a:xfrm>
            <a:off x="3572457"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Thêm 1 phần tử mới vào cây</a:t>
            </a:r>
          </a:p>
        </p:txBody>
      </p:sp>
      <p:sp>
        <p:nvSpPr>
          <p:cNvPr id="16" name="Google Shape;1538;p41">
            <a:extLst>
              <a:ext uri="{FF2B5EF4-FFF2-40B4-BE49-F238E27FC236}">
                <a16:creationId xmlns:a16="http://schemas.microsoft.com/office/drawing/2014/main" id="{90CEFEA9-4C53-C49F-58BB-67B06D3D44C6}"/>
              </a:ext>
            </a:extLst>
          </p:cNvPr>
          <p:cNvSpPr txBox="1">
            <a:spLocks/>
          </p:cNvSpPr>
          <p:nvPr/>
        </p:nvSpPr>
        <p:spPr>
          <a:xfrm>
            <a:off x="706294" y="3128150"/>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Tìm kiếm phần tử x có xuất hiện trong cây không?</a:t>
            </a:r>
          </a:p>
        </p:txBody>
      </p:sp>
      <p:sp>
        <p:nvSpPr>
          <p:cNvPr id="17" name="Google Shape;1539;p41">
            <a:extLst>
              <a:ext uri="{FF2B5EF4-FFF2-40B4-BE49-F238E27FC236}">
                <a16:creationId xmlns:a16="http://schemas.microsoft.com/office/drawing/2014/main" id="{4D9A4793-2FE1-EC18-7C14-4449DB91B348}"/>
              </a:ext>
            </a:extLst>
          </p:cNvPr>
          <p:cNvSpPr txBox="1">
            <a:spLocks/>
          </p:cNvSpPr>
          <p:nvPr/>
        </p:nvSpPr>
        <p:spPr>
          <a:xfrm>
            <a:off x="452961" y="2714511"/>
            <a:ext cx="281064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SEARCH - TÌM KIẾM</a:t>
            </a:r>
          </a:p>
        </p:txBody>
      </p:sp>
      <p:sp>
        <p:nvSpPr>
          <p:cNvPr id="18" name="Google Shape;1540;p41">
            <a:extLst>
              <a:ext uri="{FF2B5EF4-FFF2-40B4-BE49-F238E27FC236}">
                <a16:creationId xmlns:a16="http://schemas.microsoft.com/office/drawing/2014/main" id="{7808D2A9-AB38-1815-DC86-580B79415107}"/>
              </a:ext>
            </a:extLst>
          </p:cNvPr>
          <p:cNvSpPr txBox="1">
            <a:spLocks/>
          </p:cNvSpPr>
          <p:nvPr/>
        </p:nvSpPr>
        <p:spPr>
          <a:xfrm>
            <a:off x="3572457"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INSERT - THÊM</a:t>
            </a:r>
          </a:p>
        </p:txBody>
      </p:sp>
      <p:sp>
        <p:nvSpPr>
          <p:cNvPr id="19" name="Google Shape;1541;p41">
            <a:extLst>
              <a:ext uri="{FF2B5EF4-FFF2-40B4-BE49-F238E27FC236}">
                <a16:creationId xmlns:a16="http://schemas.microsoft.com/office/drawing/2014/main" id="{C36AD2BA-287B-73F7-C82F-713FD4B8C651}"/>
              </a:ext>
            </a:extLst>
          </p:cNvPr>
          <p:cNvSpPr txBox="1">
            <a:spLocks/>
          </p:cNvSpPr>
          <p:nvPr/>
        </p:nvSpPr>
        <p:spPr>
          <a:xfrm>
            <a:off x="6272515" y="3123454"/>
            <a:ext cx="2304000" cy="881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PT Sans"/>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2100"/>
              <a:buFont typeface="Inter"/>
              <a:buNone/>
              <a:defRPr sz="21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4pPr>
            <a:lvl5pPr marL="2286000" marR="0" lvl="4"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5pPr>
            <a:lvl6pPr marL="2743200" marR="0" lvl="5"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6pPr>
            <a:lvl7pPr marL="3200400" marR="0" lvl="6"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7pPr>
            <a:lvl8pPr marL="3657600" marR="0" lvl="7"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8pPr>
            <a:lvl9pPr marL="4114800" marR="0" lvl="8" indent="-317500" algn="ctr" rtl="0">
              <a:lnSpc>
                <a:spcPct val="100000"/>
              </a:lnSpc>
              <a:spcBef>
                <a:spcPts val="0"/>
              </a:spcBef>
              <a:spcAft>
                <a:spcPts val="0"/>
              </a:spcAft>
              <a:buClr>
                <a:schemeClr val="dk1"/>
              </a:buClr>
              <a:buSzPts val="2100"/>
              <a:buFont typeface="PT Sans"/>
              <a:buNone/>
              <a:defRPr sz="2100" b="0" i="0" u="none" strike="noStrike" cap="none">
                <a:solidFill>
                  <a:schemeClr val="dk1"/>
                </a:solidFill>
                <a:latin typeface="PT Sans"/>
                <a:ea typeface="PT Sans"/>
                <a:cs typeface="PT Sans"/>
                <a:sym typeface="PT Sans"/>
              </a:defRPr>
            </a:lvl9pPr>
          </a:lstStyle>
          <a:p>
            <a:pPr marL="0" indent="0"/>
            <a:r>
              <a:rPr lang="en-US">
                <a:latin typeface="Nunito" pitchFamily="2" charset="-93"/>
              </a:rPr>
              <a:t>Xóa phần tử được chọn khỏi cây</a:t>
            </a:r>
          </a:p>
        </p:txBody>
      </p:sp>
      <p:sp>
        <p:nvSpPr>
          <p:cNvPr id="20" name="Google Shape;1542;p41">
            <a:extLst>
              <a:ext uri="{FF2B5EF4-FFF2-40B4-BE49-F238E27FC236}">
                <a16:creationId xmlns:a16="http://schemas.microsoft.com/office/drawing/2014/main" id="{52163396-EE5C-B642-3BBF-EB4ABB254C4A}"/>
              </a:ext>
            </a:extLst>
          </p:cNvPr>
          <p:cNvSpPr txBox="1">
            <a:spLocks/>
          </p:cNvSpPr>
          <p:nvPr/>
        </p:nvSpPr>
        <p:spPr>
          <a:xfrm>
            <a:off x="6272515" y="2724150"/>
            <a:ext cx="2304000" cy="505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vi-VN"/>
              <a:t>DELETE - XÓA</a:t>
            </a:r>
          </a:p>
        </p:txBody>
      </p:sp>
      <p:sp>
        <p:nvSpPr>
          <p:cNvPr id="21" name="Google Shape;1544;p41">
            <a:extLst>
              <a:ext uri="{FF2B5EF4-FFF2-40B4-BE49-F238E27FC236}">
                <a16:creationId xmlns:a16="http://schemas.microsoft.com/office/drawing/2014/main" id="{ACC83379-CF15-9949-8181-55D0DD65E818}"/>
              </a:ext>
            </a:extLst>
          </p:cNvPr>
          <p:cNvSpPr/>
          <p:nvPr/>
        </p:nvSpPr>
        <p:spPr>
          <a:xfrm>
            <a:off x="1549882" y="1963784"/>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45;p41">
            <a:extLst>
              <a:ext uri="{FF2B5EF4-FFF2-40B4-BE49-F238E27FC236}">
                <a16:creationId xmlns:a16="http://schemas.microsoft.com/office/drawing/2014/main" id="{63004EDE-8025-A74D-5F12-E22714EA28B1}"/>
              </a:ext>
            </a:extLst>
          </p:cNvPr>
          <p:cNvSpPr/>
          <p:nvPr/>
        </p:nvSpPr>
        <p:spPr>
          <a:xfrm>
            <a:off x="44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46;p41">
            <a:extLst>
              <a:ext uri="{FF2B5EF4-FFF2-40B4-BE49-F238E27FC236}">
                <a16:creationId xmlns:a16="http://schemas.microsoft.com/office/drawing/2014/main" id="{D5B5EAAD-C9F1-77BB-5339-8BD3B2396DF2}"/>
              </a:ext>
            </a:extLst>
          </p:cNvPr>
          <p:cNvSpPr/>
          <p:nvPr/>
        </p:nvSpPr>
        <p:spPr>
          <a:xfrm>
            <a:off x="7115988" y="1959088"/>
            <a:ext cx="616800" cy="616800"/>
          </a:xfrm>
          <a:prstGeom prst="ellipse">
            <a:avLst/>
          </a:prstGeom>
          <a:solidFill>
            <a:srgbClr val="AEE2F4">
              <a:alpha val="30820"/>
            </a:srgbClr>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5" name="Google Shape;19083;p82">
            <a:extLst>
              <a:ext uri="{FF2B5EF4-FFF2-40B4-BE49-F238E27FC236}">
                <a16:creationId xmlns:a16="http://schemas.microsoft.com/office/drawing/2014/main" id="{54B12131-64E6-5728-0D15-481C73E5E700}"/>
              </a:ext>
            </a:extLst>
          </p:cNvPr>
          <p:cNvGrpSpPr/>
          <p:nvPr/>
        </p:nvGrpSpPr>
        <p:grpSpPr>
          <a:xfrm>
            <a:off x="7292233" y="2103907"/>
            <a:ext cx="264309" cy="319826"/>
            <a:chOff x="8020722" y="1543724"/>
            <a:chExt cx="264309" cy="319826"/>
          </a:xfrm>
        </p:grpSpPr>
        <p:sp>
          <p:nvSpPr>
            <p:cNvPr id="926" name="Google Shape;19084;p82">
              <a:extLst>
                <a:ext uri="{FF2B5EF4-FFF2-40B4-BE49-F238E27FC236}">
                  <a16:creationId xmlns:a16="http://schemas.microsoft.com/office/drawing/2014/main" id="{BE207CE5-C96B-2ED7-2C22-BE68F91A761D}"/>
                </a:ext>
              </a:extLst>
            </p:cNvPr>
            <p:cNvSpPr/>
            <p:nvPr/>
          </p:nvSpPr>
          <p:spPr>
            <a:xfrm>
              <a:off x="8056250" y="1617642"/>
              <a:ext cx="193254" cy="241145"/>
            </a:xfrm>
            <a:custGeom>
              <a:avLst/>
              <a:gdLst/>
              <a:ahLst/>
              <a:cxnLst/>
              <a:rect l="l" t="t" r="r" b="b"/>
              <a:pathLst>
                <a:path w="7425" h="9265" extrusionOk="0">
                  <a:moveTo>
                    <a:pt x="1" y="0"/>
                  </a:moveTo>
                  <a:lnTo>
                    <a:pt x="472" y="8649"/>
                  </a:lnTo>
                  <a:cubicBezTo>
                    <a:pt x="490" y="8993"/>
                    <a:pt x="775" y="9264"/>
                    <a:pt x="1120" y="9264"/>
                  </a:cubicBezTo>
                  <a:lnTo>
                    <a:pt x="6281" y="9264"/>
                  </a:lnTo>
                  <a:cubicBezTo>
                    <a:pt x="6626" y="9264"/>
                    <a:pt x="6908" y="8997"/>
                    <a:pt x="6929" y="8656"/>
                  </a:cubicBezTo>
                  <a:lnTo>
                    <a:pt x="7425" y="0"/>
                  </a:ln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19085;p82">
              <a:extLst>
                <a:ext uri="{FF2B5EF4-FFF2-40B4-BE49-F238E27FC236}">
                  <a16:creationId xmlns:a16="http://schemas.microsoft.com/office/drawing/2014/main" id="{721082AB-204F-AB05-20C4-C3DAD58E1B64}"/>
                </a:ext>
              </a:extLst>
            </p:cNvPr>
            <p:cNvSpPr/>
            <p:nvPr/>
          </p:nvSpPr>
          <p:spPr>
            <a:xfrm>
              <a:off x="8068613" y="1617642"/>
              <a:ext cx="180891" cy="241223"/>
            </a:xfrm>
            <a:custGeom>
              <a:avLst/>
              <a:gdLst/>
              <a:ahLst/>
              <a:cxnLst/>
              <a:rect l="l" t="t" r="r" b="b"/>
              <a:pathLst>
                <a:path w="6950" h="9268" extrusionOk="0">
                  <a:moveTo>
                    <a:pt x="4797" y="0"/>
                  </a:moveTo>
                  <a:lnTo>
                    <a:pt x="4578" y="8065"/>
                  </a:lnTo>
                  <a:cubicBezTo>
                    <a:pt x="4568" y="8413"/>
                    <a:pt x="4283" y="8691"/>
                    <a:pt x="3931" y="8691"/>
                  </a:cubicBezTo>
                  <a:lnTo>
                    <a:pt x="1" y="8691"/>
                  </a:lnTo>
                  <a:cubicBezTo>
                    <a:pt x="40" y="9018"/>
                    <a:pt x="318" y="9268"/>
                    <a:pt x="645" y="9268"/>
                  </a:cubicBezTo>
                  <a:lnTo>
                    <a:pt x="5806" y="9268"/>
                  </a:lnTo>
                  <a:cubicBezTo>
                    <a:pt x="6151" y="9268"/>
                    <a:pt x="6436" y="8997"/>
                    <a:pt x="6454" y="8656"/>
                  </a:cubicBezTo>
                  <a:lnTo>
                    <a:pt x="6950" y="0"/>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19086;p82">
              <a:extLst>
                <a:ext uri="{FF2B5EF4-FFF2-40B4-BE49-F238E27FC236}">
                  <a16:creationId xmlns:a16="http://schemas.microsoft.com/office/drawing/2014/main" id="{D330D848-07DD-597F-5E55-F944F4EB13A7}"/>
                </a:ext>
              </a:extLst>
            </p:cNvPr>
            <p:cNvSpPr/>
            <p:nvPr/>
          </p:nvSpPr>
          <p:spPr>
            <a:xfrm>
              <a:off x="8056250" y="1574592"/>
              <a:ext cx="192890" cy="39952"/>
            </a:xfrm>
            <a:custGeom>
              <a:avLst/>
              <a:gdLst/>
              <a:ahLst/>
              <a:cxnLst/>
              <a:rect l="l" t="t" r="r" b="b"/>
              <a:pathLst>
                <a:path w="7411" h="1535" extrusionOk="0">
                  <a:moveTo>
                    <a:pt x="1514" y="1"/>
                  </a:moveTo>
                  <a:cubicBezTo>
                    <a:pt x="676" y="1"/>
                    <a:pt x="1" y="680"/>
                    <a:pt x="1" y="1513"/>
                  </a:cubicBezTo>
                  <a:lnTo>
                    <a:pt x="1" y="1535"/>
                  </a:lnTo>
                  <a:lnTo>
                    <a:pt x="7411" y="1535"/>
                  </a:lnTo>
                  <a:lnTo>
                    <a:pt x="7411" y="1513"/>
                  </a:lnTo>
                  <a:cubicBezTo>
                    <a:pt x="7411" y="680"/>
                    <a:pt x="6732" y="1"/>
                    <a:pt x="5898" y="1"/>
                  </a:cubicBezTo>
                  <a:close/>
                </a:path>
              </a:pathLst>
            </a:custGeom>
            <a:solidFill>
              <a:srgbClr val="BCCAD5"/>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19087;p82">
              <a:extLst>
                <a:ext uri="{FF2B5EF4-FFF2-40B4-BE49-F238E27FC236}">
                  <a16:creationId xmlns:a16="http://schemas.microsoft.com/office/drawing/2014/main" id="{CD2B8808-0250-066D-072A-61A043227268}"/>
                </a:ext>
              </a:extLst>
            </p:cNvPr>
            <p:cNvSpPr/>
            <p:nvPr/>
          </p:nvSpPr>
          <p:spPr>
            <a:xfrm>
              <a:off x="8168636" y="1574592"/>
              <a:ext cx="80503" cy="39952"/>
            </a:xfrm>
            <a:custGeom>
              <a:avLst/>
              <a:gdLst/>
              <a:ahLst/>
              <a:cxnLst/>
              <a:rect l="l" t="t" r="r" b="b"/>
              <a:pathLst>
                <a:path w="3093" h="1535" extrusionOk="0">
                  <a:moveTo>
                    <a:pt x="0" y="1"/>
                  </a:moveTo>
                  <a:cubicBezTo>
                    <a:pt x="834" y="1"/>
                    <a:pt x="1509" y="676"/>
                    <a:pt x="1509" y="1510"/>
                  </a:cubicBezTo>
                  <a:lnTo>
                    <a:pt x="1509" y="1535"/>
                  </a:lnTo>
                  <a:lnTo>
                    <a:pt x="3093" y="1535"/>
                  </a:lnTo>
                  <a:lnTo>
                    <a:pt x="3093" y="1510"/>
                  </a:lnTo>
                  <a:cubicBezTo>
                    <a:pt x="3093" y="676"/>
                    <a:pt x="2417" y="1"/>
                    <a:pt x="1583" y="1"/>
                  </a:cubicBezTo>
                  <a:close/>
                </a:path>
              </a:pathLst>
            </a:custGeom>
            <a:solidFill>
              <a:srgbClr val="9BAFBF"/>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19088;p82">
              <a:extLst>
                <a:ext uri="{FF2B5EF4-FFF2-40B4-BE49-F238E27FC236}">
                  <a16:creationId xmlns:a16="http://schemas.microsoft.com/office/drawing/2014/main" id="{6ECCFDC5-C46A-E0C8-6080-57B221C4FE38}"/>
                </a:ext>
              </a:extLst>
            </p:cNvPr>
            <p:cNvSpPr/>
            <p:nvPr/>
          </p:nvSpPr>
          <p:spPr>
            <a:xfrm>
              <a:off x="8025771" y="1598303"/>
              <a:ext cx="254315" cy="28604"/>
            </a:xfrm>
            <a:custGeom>
              <a:avLst/>
              <a:gdLst/>
              <a:ahLst/>
              <a:cxnLst/>
              <a:rect l="l" t="t" r="r" b="b"/>
              <a:pathLst>
                <a:path w="9771" h="1099" extrusionOk="0">
                  <a:moveTo>
                    <a:pt x="517" y="1"/>
                  </a:moveTo>
                  <a:cubicBezTo>
                    <a:pt x="225" y="18"/>
                    <a:pt x="0" y="258"/>
                    <a:pt x="0" y="550"/>
                  </a:cubicBezTo>
                  <a:cubicBezTo>
                    <a:pt x="0" y="842"/>
                    <a:pt x="225" y="1085"/>
                    <a:pt x="517" y="1099"/>
                  </a:cubicBezTo>
                  <a:lnTo>
                    <a:pt x="9250" y="1099"/>
                  </a:lnTo>
                  <a:cubicBezTo>
                    <a:pt x="9542" y="1085"/>
                    <a:pt x="9771" y="842"/>
                    <a:pt x="9771" y="550"/>
                  </a:cubicBezTo>
                  <a:cubicBezTo>
                    <a:pt x="9771" y="258"/>
                    <a:pt x="9542" y="18"/>
                    <a:pt x="9250" y="1"/>
                  </a:cubicBezTo>
                  <a:close/>
                </a:path>
              </a:pathLst>
            </a:custGeom>
            <a:solidFill>
              <a:srgbClr val="A5B8C6"/>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19089;p82">
              <a:extLst>
                <a:ext uri="{FF2B5EF4-FFF2-40B4-BE49-F238E27FC236}">
                  <a16:creationId xmlns:a16="http://schemas.microsoft.com/office/drawing/2014/main" id="{A8992C61-3C2E-AF83-1CA4-BCAFC142DD69}"/>
                </a:ext>
              </a:extLst>
            </p:cNvPr>
            <p:cNvSpPr/>
            <p:nvPr/>
          </p:nvSpPr>
          <p:spPr>
            <a:xfrm>
              <a:off x="8024860" y="1598303"/>
              <a:ext cx="255226" cy="28786"/>
            </a:xfrm>
            <a:custGeom>
              <a:avLst/>
              <a:gdLst/>
              <a:ahLst/>
              <a:cxnLst/>
              <a:rect l="l" t="t" r="r" b="b"/>
              <a:pathLst>
                <a:path w="9806" h="1106" extrusionOk="0">
                  <a:moveTo>
                    <a:pt x="8142" y="1"/>
                  </a:moveTo>
                  <a:cubicBezTo>
                    <a:pt x="8142" y="303"/>
                    <a:pt x="7895" y="550"/>
                    <a:pt x="7589" y="550"/>
                  </a:cubicBezTo>
                  <a:lnTo>
                    <a:pt x="4" y="550"/>
                  </a:lnTo>
                  <a:cubicBezTo>
                    <a:pt x="0" y="856"/>
                    <a:pt x="250" y="1106"/>
                    <a:pt x="552" y="1106"/>
                  </a:cubicBezTo>
                  <a:lnTo>
                    <a:pt x="9285" y="1106"/>
                  </a:lnTo>
                  <a:cubicBezTo>
                    <a:pt x="9577" y="1088"/>
                    <a:pt x="9806" y="845"/>
                    <a:pt x="9806" y="553"/>
                  </a:cubicBezTo>
                  <a:cubicBezTo>
                    <a:pt x="9806" y="261"/>
                    <a:pt x="9577" y="22"/>
                    <a:pt x="9285" y="4"/>
                  </a:cubicBezTo>
                  <a:lnTo>
                    <a:pt x="9285" y="1"/>
                  </a:lnTo>
                  <a:close/>
                </a:path>
              </a:pathLst>
            </a:custGeom>
            <a:solidFill>
              <a:srgbClr val="546C81"/>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19090;p82">
              <a:extLst>
                <a:ext uri="{FF2B5EF4-FFF2-40B4-BE49-F238E27FC236}">
                  <a16:creationId xmlns:a16="http://schemas.microsoft.com/office/drawing/2014/main" id="{BB3FC3F5-D682-F42C-3A1F-5CA38755C356}"/>
                </a:ext>
              </a:extLst>
            </p:cNvPr>
            <p:cNvSpPr/>
            <p:nvPr/>
          </p:nvSpPr>
          <p:spPr>
            <a:xfrm>
              <a:off x="8143988" y="1655902"/>
              <a:ext cx="17803" cy="154265"/>
            </a:xfrm>
            <a:custGeom>
              <a:avLst/>
              <a:gdLst/>
              <a:ahLst/>
              <a:cxnLst/>
              <a:rect l="l" t="t" r="r" b="b"/>
              <a:pathLst>
                <a:path w="684" h="5927" extrusionOk="0">
                  <a:moveTo>
                    <a:pt x="342" y="1"/>
                  </a:moveTo>
                  <a:cubicBezTo>
                    <a:pt x="155" y="1"/>
                    <a:pt x="1" y="156"/>
                    <a:pt x="4" y="342"/>
                  </a:cubicBezTo>
                  <a:lnTo>
                    <a:pt x="4" y="5588"/>
                  </a:lnTo>
                  <a:cubicBezTo>
                    <a:pt x="4" y="5775"/>
                    <a:pt x="155" y="5926"/>
                    <a:pt x="342" y="5926"/>
                  </a:cubicBezTo>
                  <a:cubicBezTo>
                    <a:pt x="528" y="5926"/>
                    <a:pt x="683" y="5775"/>
                    <a:pt x="683" y="5588"/>
                  </a:cubicBezTo>
                  <a:lnTo>
                    <a:pt x="683" y="342"/>
                  </a:lnTo>
                  <a:cubicBezTo>
                    <a:pt x="683" y="152"/>
                    <a:pt x="528" y="1"/>
                    <a:pt x="342"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19091;p82">
              <a:extLst>
                <a:ext uri="{FF2B5EF4-FFF2-40B4-BE49-F238E27FC236}">
                  <a16:creationId xmlns:a16="http://schemas.microsoft.com/office/drawing/2014/main" id="{5A030970-8133-0023-ABC8-B73C8B45EABD}"/>
                </a:ext>
              </a:extLst>
            </p:cNvPr>
            <p:cNvSpPr/>
            <p:nvPr/>
          </p:nvSpPr>
          <p:spPr>
            <a:xfrm>
              <a:off x="8194351" y="1655902"/>
              <a:ext cx="21655" cy="154083"/>
            </a:xfrm>
            <a:custGeom>
              <a:avLst/>
              <a:gdLst/>
              <a:ahLst/>
              <a:cxnLst/>
              <a:rect l="l" t="t" r="r" b="b"/>
              <a:pathLst>
                <a:path w="832" h="5920" extrusionOk="0">
                  <a:moveTo>
                    <a:pt x="490" y="1"/>
                  </a:moveTo>
                  <a:cubicBezTo>
                    <a:pt x="303" y="1"/>
                    <a:pt x="156" y="149"/>
                    <a:pt x="149" y="332"/>
                  </a:cubicBezTo>
                  <a:lnTo>
                    <a:pt x="1" y="5578"/>
                  </a:lnTo>
                  <a:cubicBezTo>
                    <a:pt x="1" y="5764"/>
                    <a:pt x="145" y="5915"/>
                    <a:pt x="331" y="5919"/>
                  </a:cubicBezTo>
                  <a:cubicBezTo>
                    <a:pt x="336" y="5919"/>
                    <a:pt x="340" y="5919"/>
                    <a:pt x="344" y="5919"/>
                  </a:cubicBezTo>
                  <a:cubicBezTo>
                    <a:pt x="522" y="5919"/>
                    <a:pt x="669" y="5777"/>
                    <a:pt x="680" y="5599"/>
                  </a:cubicBezTo>
                  <a:lnTo>
                    <a:pt x="828" y="349"/>
                  </a:lnTo>
                  <a:cubicBezTo>
                    <a:pt x="831" y="159"/>
                    <a:pt x="680" y="1"/>
                    <a:pt x="490"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19092;p82">
              <a:extLst>
                <a:ext uri="{FF2B5EF4-FFF2-40B4-BE49-F238E27FC236}">
                  <a16:creationId xmlns:a16="http://schemas.microsoft.com/office/drawing/2014/main" id="{52B293D5-9F52-83D9-C290-4C5BF334CE21}"/>
                </a:ext>
              </a:extLst>
            </p:cNvPr>
            <p:cNvSpPr/>
            <p:nvPr/>
          </p:nvSpPr>
          <p:spPr>
            <a:xfrm>
              <a:off x="8089773" y="1655902"/>
              <a:ext cx="21629" cy="154083"/>
            </a:xfrm>
            <a:custGeom>
              <a:avLst/>
              <a:gdLst/>
              <a:ahLst/>
              <a:cxnLst/>
              <a:rect l="l" t="t" r="r" b="b"/>
              <a:pathLst>
                <a:path w="831" h="5920" extrusionOk="0">
                  <a:moveTo>
                    <a:pt x="345" y="1"/>
                  </a:moveTo>
                  <a:cubicBezTo>
                    <a:pt x="152" y="1"/>
                    <a:pt x="1" y="159"/>
                    <a:pt x="4" y="349"/>
                  </a:cubicBezTo>
                  <a:lnTo>
                    <a:pt x="152" y="5599"/>
                  </a:lnTo>
                  <a:cubicBezTo>
                    <a:pt x="162" y="5777"/>
                    <a:pt x="310" y="5919"/>
                    <a:pt x="487" y="5919"/>
                  </a:cubicBezTo>
                  <a:cubicBezTo>
                    <a:pt x="492" y="5919"/>
                    <a:pt x="496" y="5919"/>
                    <a:pt x="500" y="5919"/>
                  </a:cubicBezTo>
                  <a:cubicBezTo>
                    <a:pt x="687" y="5915"/>
                    <a:pt x="831" y="5764"/>
                    <a:pt x="831" y="5578"/>
                  </a:cubicBezTo>
                  <a:lnTo>
                    <a:pt x="683" y="332"/>
                  </a:lnTo>
                  <a:cubicBezTo>
                    <a:pt x="680" y="149"/>
                    <a:pt x="528" y="1"/>
                    <a:pt x="345" y="1"/>
                  </a:cubicBezTo>
                  <a:close/>
                </a:path>
              </a:pathLst>
            </a:custGeom>
            <a:solidFill>
              <a:srgbClr val="AABBC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19093;p82">
              <a:extLst>
                <a:ext uri="{FF2B5EF4-FFF2-40B4-BE49-F238E27FC236}">
                  <a16:creationId xmlns:a16="http://schemas.microsoft.com/office/drawing/2014/main" id="{5EBEC023-1A42-F6D2-ACB9-B0B49AF81D72}"/>
                </a:ext>
              </a:extLst>
            </p:cNvPr>
            <p:cNvSpPr/>
            <p:nvPr/>
          </p:nvSpPr>
          <p:spPr>
            <a:xfrm>
              <a:off x="8144821" y="1655902"/>
              <a:ext cx="16970" cy="154265"/>
            </a:xfrm>
            <a:custGeom>
              <a:avLst/>
              <a:gdLst/>
              <a:ahLst/>
              <a:cxnLst/>
              <a:rect l="l" t="t" r="r" b="b"/>
              <a:pathLst>
                <a:path w="652" h="5927" extrusionOk="0">
                  <a:moveTo>
                    <a:pt x="299" y="1"/>
                  </a:moveTo>
                  <a:cubicBezTo>
                    <a:pt x="317" y="43"/>
                    <a:pt x="324" y="89"/>
                    <a:pt x="324" y="135"/>
                  </a:cubicBezTo>
                  <a:lnTo>
                    <a:pt x="324" y="5384"/>
                  </a:lnTo>
                  <a:cubicBezTo>
                    <a:pt x="324" y="5567"/>
                    <a:pt x="180" y="5715"/>
                    <a:pt x="0" y="5722"/>
                  </a:cubicBezTo>
                  <a:cubicBezTo>
                    <a:pt x="53" y="5845"/>
                    <a:pt x="176" y="5926"/>
                    <a:pt x="310" y="5926"/>
                  </a:cubicBezTo>
                  <a:cubicBezTo>
                    <a:pt x="496" y="5926"/>
                    <a:pt x="648" y="5775"/>
                    <a:pt x="648" y="5588"/>
                  </a:cubicBezTo>
                  <a:lnTo>
                    <a:pt x="648" y="342"/>
                  </a:lnTo>
                  <a:cubicBezTo>
                    <a:pt x="651" y="156"/>
                    <a:pt x="496" y="1"/>
                    <a:pt x="310"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19094;p82">
              <a:extLst>
                <a:ext uri="{FF2B5EF4-FFF2-40B4-BE49-F238E27FC236}">
                  <a16:creationId xmlns:a16="http://schemas.microsoft.com/office/drawing/2014/main" id="{1127B455-6138-18F3-DBF4-17A2EAAEB352}"/>
                </a:ext>
              </a:extLst>
            </p:cNvPr>
            <p:cNvSpPr/>
            <p:nvPr/>
          </p:nvSpPr>
          <p:spPr>
            <a:xfrm>
              <a:off x="8195080" y="1655902"/>
              <a:ext cx="20926" cy="154265"/>
            </a:xfrm>
            <a:custGeom>
              <a:avLst/>
              <a:gdLst/>
              <a:ahLst/>
              <a:cxnLst/>
              <a:rect l="l" t="t" r="r" b="b"/>
              <a:pathLst>
                <a:path w="804" h="5927" extrusionOk="0">
                  <a:moveTo>
                    <a:pt x="448" y="1"/>
                  </a:moveTo>
                  <a:cubicBezTo>
                    <a:pt x="469" y="47"/>
                    <a:pt x="476" y="96"/>
                    <a:pt x="476" y="145"/>
                  </a:cubicBezTo>
                  <a:lnTo>
                    <a:pt x="328" y="5395"/>
                  </a:lnTo>
                  <a:cubicBezTo>
                    <a:pt x="321" y="5571"/>
                    <a:pt x="180" y="5715"/>
                    <a:pt x="1" y="5722"/>
                  </a:cubicBezTo>
                  <a:cubicBezTo>
                    <a:pt x="62" y="5862"/>
                    <a:pt x="186" y="5926"/>
                    <a:pt x="309" y="5926"/>
                  </a:cubicBezTo>
                  <a:cubicBezTo>
                    <a:pt x="477" y="5926"/>
                    <a:pt x="644" y="5808"/>
                    <a:pt x="652" y="5599"/>
                  </a:cubicBezTo>
                  <a:lnTo>
                    <a:pt x="800" y="349"/>
                  </a:lnTo>
                  <a:cubicBezTo>
                    <a:pt x="803" y="159"/>
                    <a:pt x="652" y="1"/>
                    <a:pt x="462"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19095;p82">
              <a:extLst>
                <a:ext uri="{FF2B5EF4-FFF2-40B4-BE49-F238E27FC236}">
                  <a16:creationId xmlns:a16="http://schemas.microsoft.com/office/drawing/2014/main" id="{EB4142AF-8545-39AB-5711-2DD655FB1CAD}"/>
                </a:ext>
              </a:extLst>
            </p:cNvPr>
            <p:cNvSpPr/>
            <p:nvPr/>
          </p:nvSpPr>
          <p:spPr>
            <a:xfrm>
              <a:off x="8094458" y="1655902"/>
              <a:ext cx="17126" cy="154265"/>
            </a:xfrm>
            <a:custGeom>
              <a:avLst/>
              <a:gdLst/>
              <a:ahLst/>
              <a:cxnLst/>
              <a:rect l="l" t="t" r="r" b="b"/>
              <a:pathLst>
                <a:path w="658" h="5927" extrusionOk="0">
                  <a:moveTo>
                    <a:pt x="151" y="1"/>
                  </a:moveTo>
                  <a:cubicBezTo>
                    <a:pt x="169" y="40"/>
                    <a:pt x="180" y="82"/>
                    <a:pt x="180" y="128"/>
                  </a:cubicBezTo>
                  <a:lnTo>
                    <a:pt x="327" y="5374"/>
                  </a:lnTo>
                  <a:cubicBezTo>
                    <a:pt x="331" y="5560"/>
                    <a:pt x="187" y="5715"/>
                    <a:pt x="0" y="5722"/>
                  </a:cubicBezTo>
                  <a:cubicBezTo>
                    <a:pt x="61" y="5863"/>
                    <a:pt x="184" y="5926"/>
                    <a:pt x="307" y="5926"/>
                  </a:cubicBezTo>
                  <a:cubicBezTo>
                    <a:pt x="482" y="5926"/>
                    <a:pt x="657" y="5797"/>
                    <a:pt x="651" y="5578"/>
                  </a:cubicBezTo>
                  <a:lnTo>
                    <a:pt x="503" y="332"/>
                  </a:lnTo>
                  <a:cubicBezTo>
                    <a:pt x="500" y="149"/>
                    <a:pt x="348" y="1"/>
                    <a:pt x="165" y="1"/>
                  </a:cubicBezTo>
                  <a:close/>
                </a:path>
              </a:pathLst>
            </a:custGeom>
            <a:solidFill>
              <a:srgbClr val="586C8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19096;p82">
              <a:extLst>
                <a:ext uri="{FF2B5EF4-FFF2-40B4-BE49-F238E27FC236}">
                  <a16:creationId xmlns:a16="http://schemas.microsoft.com/office/drawing/2014/main" id="{AEE6F00D-E6A4-2130-8AF9-AEAFFB55E42F}"/>
                </a:ext>
              </a:extLst>
            </p:cNvPr>
            <p:cNvSpPr/>
            <p:nvPr/>
          </p:nvSpPr>
          <p:spPr>
            <a:xfrm>
              <a:off x="8020722" y="1543724"/>
              <a:ext cx="264309" cy="319826"/>
            </a:xfrm>
            <a:custGeom>
              <a:avLst/>
              <a:gdLst/>
              <a:ahLst/>
              <a:cxnLst/>
              <a:rect l="l" t="t" r="r" b="b"/>
              <a:pathLst>
                <a:path w="10155" h="12288" extrusionOk="0">
                  <a:moveTo>
                    <a:pt x="5141" y="363"/>
                  </a:moveTo>
                  <a:cubicBezTo>
                    <a:pt x="5525" y="363"/>
                    <a:pt x="5855" y="631"/>
                    <a:pt x="5933" y="1007"/>
                  </a:cubicBezTo>
                  <a:lnTo>
                    <a:pt x="4223" y="1007"/>
                  </a:lnTo>
                  <a:cubicBezTo>
                    <a:pt x="4300" y="631"/>
                    <a:pt x="4631" y="363"/>
                    <a:pt x="5015" y="363"/>
                  </a:cubicBezTo>
                  <a:close/>
                  <a:moveTo>
                    <a:pt x="7266" y="1366"/>
                  </a:moveTo>
                  <a:cubicBezTo>
                    <a:pt x="7692" y="1366"/>
                    <a:pt x="8093" y="1570"/>
                    <a:pt x="8343" y="1918"/>
                  </a:cubicBezTo>
                  <a:lnTo>
                    <a:pt x="1799" y="1918"/>
                  </a:lnTo>
                  <a:cubicBezTo>
                    <a:pt x="2048" y="1570"/>
                    <a:pt x="2450" y="1366"/>
                    <a:pt x="2875" y="1366"/>
                  </a:cubicBezTo>
                  <a:close/>
                  <a:moveTo>
                    <a:pt x="5015" y="1"/>
                  </a:moveTo>
                  <a:cubicBezTo>
                    <a:pt x="4430" y="4"/>
                    <a:pt x="3938" y="430"/>
                    <a:pt x="3857" y="1007"/>
                  </a:cubicBezTo>
                  <a:lnTo>
                    <a:pt x="2875" y="1007"/>
                  </a:lnTo>
                  <a:cubicBezTo>
                    <a:pt x="2245" y="1007"/>
                    <a:pt x="1665" y="1359"/>
                    <a:pt x="1376" y="1918"/>
                  </a:cubicBezTo>
                  <a:lnTo>
                    <a:pt x="711" y="1918"/>
                  </a:lnTo>
                  <a:cubicBezTo>
                    <a:pt x="317" y="1929"/>
                    <a:pt x="1" y="2253"/>
                    <a:pt x="1" y="2647"/>
                  </a:cubicBezTo>
                  <a:cubicBezTo>
                    <a:pt x="1" y="3044"/>
                    <a:pt x="317" y="3368"/>
                    <a:pt x="711" y="3379"/>
                  </a:cubicBezTo>
                  <a:lnTo>
                    <a:pt x="1215" y="3379"/>
                  </a:lnTo>
                  <a:lnTo>
                    <a:pt x="1658" y="11503"/>
                  </a:lnTo>
                  <a:cubicBezTo>
                    <a:pt x="1683" y="11942"/>
                    <a:pt x="2045" y="12284"/>
                    <a:pt x="2485" y="12287"/>
                  </a:cubicBezTo>
                  <a:lnTo>
                    <a:pt x="5465" y="12287"/>
                  </a:lnTo>
                  <a:cubicBezTo>
                    <a:pt x="5704" y="12287"/>
                    <a:pt x="5704" y="11925"/>
                    <a:pt x="5465" y="11925"/>
                  </a:cubicBezTo>
                  <a:lnTo>
                    <a:pt x="2485" y="11925"/>
                  </a:lnTo>
                  <a:cubicBezTo>
                    <a:pt x="2235" y="11925"/>
                    <a:pt x="2031" y="11731"/>
                    <a:pt x="2017" y="11482"/>
                  </a:cubicBezTo>
                  <a:lnTo>
                    <a:pt x="1577" y="3379"/>
                  </a:lnTo>
                  <a:lnTo>
                    <a:pt x="2541" y="3379"/>
                  </a:lnTo>
                  <a:cubicBezTo>
                    <a:pt x="2780" y="3379"/>
                    <a:pt x="2780" y="3016"/>
                    <a:pt x="2541" y="3016"/>
                  </a:cubicBezTo>
                  <a:lnTo>
                    <a:pt x="715" y="3016"/>
                  </a:lnTo>
                  <a:cubicBezTo>
                    <a:pt x="507" y="3016"/>
                    <a:pt x="342" y="2851"/>
                    <a:pt x="342" y="2647"/>
                  </a:cubicBezTo>
                  <a:cubicBezTo>
                    <a:pt x="342" y="2443"/>
                    <a:pt x="507" y="2274"/>
                    <a:pt x="715" y="2274"/>
                  </a:cubicBezTo>
                  <a:lnTo>
                    <a:pt x="9444" y="2274"/>
                  </a:lnTo>
                  <a:cubicBezTo>
                    <a:pt x="9652" y="2274"/>
                    <a:pt x="9817" y="2443"/>
                    <a:pt x="9817" y="2647"/>
                  </a:cubicBezTo>
                  <a:cubicBezTo>
                    <a:pt x="9817" y="2851"/>
                    <a:pt x="9652" y="3016"/>
                    <a:pt x="9444" y="3016"/>
                  </a:cubicBezTo>
                  <a:lnTo>
                    <a:pt x="3378" y="3016"/>
                  </a:lnTo>
                  <a:cubicBezTo>
                    <a:pt x="3139" y="3016"/>
                    <a:pt x="3139" y="3379"/>
                    <a:pt x="3378" y="3379"/>
                  </a:cubicBezTo>
                  <a:lnTo>
                    <a:pt x="8582" y="3379"/>
                  </a:lnTo>
                  <a:lnTo>
                    <a:pt x="8118" y="11482"/>
                  </a:lnTo>
                  <a:cubicBezTo>
                    <a:pt x="8104" y="11731"/>
                    <a:pt x="7896" y="11925"/>
                    <a:pt x="7646" y="11925"/>
                  </a:cubicBezTo>
                  <a:lnTo>
                    <a:pt x="6306" y="11925"/>
                  </a:lnTo>
                  <a:cubicBezTo>
                    <a:pt x="6067" y="11925"/>
                    <a:pt x="6067" y="12287"/>
                    <a:pt x="6306" y="12287"/>
                  </a:cubicBezTo>
                  <a:lnTo>
                    <a:pt x="7646" y="12287"/>
                  </a:lnTo>
                  <a:cubicBezTo>
                    <a:pt x="8086" y="12284"/>
                    <a:pt x="8449" y="11942"/>
                    <a:pt x="8473" y="11503"/>
                  </a:cubicBezTo>
                  <a:lnTo>
                    <a:pt x="8941" y="3379"/>
                  </a:lnTo>
                  <a:lnTo>
                    <a:pt x="9444" y="3379"/>
                  </a:lnTo>
                  <a:cubicBezTo>
                    <a:pt x="9842" y="3368"/>
                    <a:pt x="10155" y="3044"/>
                    <a:pt x="10155" y="2647"/>
                  </a:cubicBezTo>
                  <a:cubicBezTo>
                    <a:pt x="10155" y="2249"/>
                    <a:pt x="9842" y="1925"/>
                    <a:pt x="9444" y="1915"/>
                  </a:cubicBezTo>
                  <a:lnTo>
                    <a:pt x="9444" y="1918"/>
                  </a:lnTo>
                  <a:lnTo>
                    <a:pt x="8765" y="1918"/>
                  </a:lnTo>
                  <a:cubicBezTo>
                    <a:pt x="8473" y="1359"/>
                    <a:pt x="7896" y="1007"/>
                    <a:pt x="7266" y="1007"/>
                  </a:cubicBezTo>
                  <a:lnTo>
                    <a:pt x="6299" y="1007"/>
                  </a:lnTo>
                  <a:cubicBezTo>
                    <a:pt x="6218" y="430"/>
                    <a:pt x="5725" y="4"/>
                    <a:pt x="514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19097;p82">
              <a:extLst>
                <a:ext uri="{FF2B5EF4-FFF2-40B4-BE49-F238E27FC236}">
                  <a16:creationId xmlns:a16="http://schemas.microsoft.com/office/drawing/2014/main" id="{7BDE98EA-95CF-4005-EC80-222B42791A5A}"/>
                </a:ext>
              </a:extLst>
            </p:cNvPr>
            <p:cNvSpPr/>
            <p:nvPr/>
          </p:nvSpPr>
          <p:spPr>
            <a:xfrm>
              <a:off x="8139329" y="1651243"/>
              <a:ext cx="27121" cy="163583"/>
            </a:xfrm>
            <a:custGeom>
              <a:avLst/>
              <a:gdLst/>
              <a:ahLst/>
              <a:cxnLst/>
              <a:rect l="l" t="t" r="r" b="b"/>
              <a:pathLst>
                <a:path w="1042" h="6285" extrusionOk="0">
                  <a:moveTo>
                    <a:pt x="527" y="363"/>
                  </a:moveTo>
                  <a:cubicBezTo>
                    <a:pt x="612" y="363"/>
                    <a:pt x="683" y="435"/>
                    <a:pt x="683" y="521"/>
                  </a:cubicBezTo>
                  <a:lnTo>
                    <a:pt x="679" y="518"/>
                  </a:lnTo>
                  <a:lnTo>
                    <a:pt x="679" y="5767"/>
                  </a:lnTo>
                  <a:cubicBezTo>
                    <a:pt x="679" y="5873"/>
                    <a:pt x="600" y="5926"/>
                    <a:pt x="521" y="5926"/>
                  </a:cubicBezTo>
                  <a:cubicBezTo>
                    <a:pt x="442" y="5926"/>
                    <a:pt x="363" y="5873"/>
                    <a:pt x="363" y="5767"/>
                  </a:cubicBezTo>
                  <a:lnTo>
                    <a:pt x="363" y="521"/>
                  </a:lnTo>
                  <a:cubicBezTo>
                    <a:pt x="363" y="433"/>
                    <a:pt x="433" y="363"/>
                    <a:pt x="521" y="363"/>
                  </a:cubicBezTo>
                  <a:cubicBezTo>
                    <a:pt x="523" y="363"/>
                    <a:pt x="525" y="363"/>
                    <a:pt x="527" y="363"/>
                  </a:cubicBezTo>
                  <a:close/>
                  <a:moveTo>
                    <a:pt x="521" y="0"/>
                  </a:moveTo>
                  <a:cubicBezTo>
                    <a:pt x="232" y="0"/>
                    <a:pt x="0" y="233"/>
                    <a:pt x="4" y="521"/>
                  </a:cubicBezTo>
                  <a:lnTo>
                    <a:pt x="4" y="5767"/>
                  </a:lnTo>
                  <a:cubicBezTo>
                    <a:pt x="4" y="6052"/>
                    <a:pt x="236" y="6284"/>
                    <a:pt x="521" y="6284"/>
                  </a:cubicBezTo>
                  <a:cubicBezTo>
                    <a:pt x="806" y="6284"/>
                    <a:pt x="1042" y="6052"/>
                    <a:pt x="1042" y="5767"/>
                  </a:cubicBezTo>
                  <a:lnTo>
                    <a:pt x="1042" y="521"/>
                  </a:lnTo>
                  <a:cubicBezTo>
                    <a:pt x="1038" y="236"/>
                    <a:pt x="806" y="4"/>
                    <a:pt x="521" y="4"/>
                  </a:cubicBezTo>
                  <a:lnTo>
                    <a:pt x="521" y="0"/>
                  </a:ln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19098;p82">
              <a:extLst>
                <a:ext uri="{FF2B5EF4-FFF2-40B4-BE49-F238E27FC236}">
                  <a16:creationId xmlns:a16="http://schemas.microsoft.com/office/drawing/2014/main" id="{A863D37E-6794-4821-4756-12B62F463F6A}"/>
                </a:ext>
              </a:extLst>
            </p:cNvPr>
            <p:cNvSpPr/>
            <p:nvPr/>
          </p:nvSpPr>
          <p:spPr>
            <a:xfrm>
              <a:off x="8189510" y="1651321"/>
              <a:ext cx="31259" cy="163427"/>
            </a:xfrm>
            <a:custGeom>
              <a:avLst/>
              <a:gdLst/>
              <a:ahLst/>
              <a:cxnLst/>
              <a:rect l="l" t="t" r="r" b="b"/>
              <a:pathLst>
                <a:path w="1201" h="6279" extrusionOk="0">
                  <a:moveTo>
                    <a:pt x="671" y="1"/>
                  </a:moveTo>
                  <a:cubicBezTo>
                    <a:pt x="394" y="1"/>
                    <a:pt x="165" y="222"/>
                    <a:pt x="159" y="501"/>
                  </a:cubicBezTo>
                  <a:lnTo>
                    <a:pt x="7" y="5747"/>
                  </a:lnTo>
                  <a:cubicBezTo>
                    <a:pt x="0" y="6032"/>
                    <a:pt x="225" y="6271"/>
                    <a:pt x="510" y="6278"/>
                  </a:cubicBezTo>
                  <a:cubicBezTo>
                    <a:pt x="515" y="6278"/>
                    <a:pt x="519" y="6278"/>
                    <a:pt x="524" y="6278"/>
                  </a:cubicBezTo>
                  <a:cubicBezTo>
                    <a:pt x="803" y="6278"/>
                    <a:pt x="1035" y="6059"/>
                    <a:pt x="1045" y="5778"/>
                  </a:cubicBezTo>
                  <a:lnTo>
                    <a:pt x="1070" y="4941"/>
                  </a:lnTo>
                  <a:cubicBezTo>
                    <a:pt x="1073" y="4819"/>
                    <a:pt x="982" y="4756"/>
                    <a:pt x="890" y="4756"/>
                  </a:cubicBezTo>
                  <a:cubicBezTo>
                    <a:pt x="802" y="4756"/>
                    <a:pt x="714" y="4813"/>
                    <a:pt x="711" y="4930"/>
                  </a:cubicBezTo>
                  <a:lnTo>
                    <a:pt x="686" y="5768"/>
                  </a:lnTo>
                  <a:cubicBezTo>
                    <a:pt x="680" y="5867"/>
                    <a:pt x="604" y="5916"/>
                    <a:pt x="528" y="5916"/>
                  </a:cubicBezTo>
                  <a:cubicBezTo>
                    <a:pt x="448" y="5916"/>
                    <a:pt x="368" y="5862"/>
                    <a:pt x="366" y="5757"/>
                  </a:cubicBezTo>
                  <a:lnTo>
                    <a:pt x="517" y="511"/>
                  </a:lnTo>
                  <a:cubicBezTo>
                    <a:pt x="519" y="407"/>
                    <a:pt x="596" y="355"/>
                    <a:pt x="674" y="355"/>
                  </a:cubicBezTo>
                  <a:cubicBezTo>
                    <a:pt x="755" y="355"/>
                    <a:pt x="838" y="412"/>
                    <a:pt x="834" y="522"/>
                  </a:cubicBezTo>
                  <a:lnTo>
                    <a:pt x="732" y="4104"/>
                  </a:lnTo>
                  <a:cubicBezTo>
                    <a:pt x="729" y="4206"/>
                    <a:pt x="806" y="4286"/>
                    <a:pt x="908" y="4290"/>
                  </a:cubicBezTo>
                  <a:cubicBezTo>
                    <a:pt x="910" y="4290"/>
                    <a:pt x="912" y="4290"/>
                    <a:pt x="914" y="4290"/>
                  </a:cubicBezTo>
                  <a:cubicBezTo>
                    <a:pt x="1010" y="4290"/>
                    <a:pt x="1091" y="4211"/>
                    <a:pt x="1091" y="4114"/>
                  </a:cubicBezTo>
                  <a:lnTo>
                    <a:pt x="1193" y="529"/>
                  </a:lnTo>
                  <a:cubicBezTo>
                    <a:pt x="1200" y="244"/>
                    <a:pt x="975" y="8"/>
                    <a:pt x="690" y="1"/>
                  </a:cubicBezTo>
                  <a:cubicBezTo>
                    <a:pt x="683" y="1"/>
                    <a:pt x="677" y="1"/>
                    <a:pt x="671" y="1"/>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19099;p82">
              <a:extLst>
                <a:ext uri="{FF2B5EF4-FFF2-40B4-BE49-F238E27FC236}">
                  <a16:creationId xmlns:a16="http://schemas.microsoft.com/office/drawing/2014/main" id="{74D14116-3D59-3734-F548-937FE5F619EC}"/>
                </a:ext>
              </a:extLst>
            </p:cNvPr>
            <p:cNvSpPr/>
            <p:nvPr/>
          </p:nvSpPr>
          <p:spPr>
            <a:xfrm>
              <a:off x="8085010" y="1651243"/>
              <a:ext cx="31259" cy="163505"/>
            </a:xfrm>
            <a:custGeom>
              <a:avLst/>
              <a:gdLst/>
              <a:ahLst/>
              <a:cxnLst/>
              <a:rect l="l" t="t" r="r" b="b"/>
              <a:pathLst>
                <a:path w="1201" h="6282" extrusionOk="0">
                  <a:moveTo>
                    <a:pt x="529" y="353"/>
                  </a:moveTo>
                  <a:cubicBezTo>
                    <a:pt x="609" y="353"/>
                    <a:pt x="688" y="406"/>
                    <a:pt x="687" y="514"/>
                  </a:cubicBezTo>
                  <a:lnTo>
                    <a:pt x="835" y="5764"/>
                  </a:lnTo>
                  <a:cubicBezTo>
                    <a:pt x="838" y="5806"/>
                    <a:pt x="820" y="5848"/>
                    <a:pt x="789" y="5880"/>
                  </a:cubicBezTo>
                  <a:lnTo>
                    <a:pt x="792" y="5876"/>
                  </a:lnTo>
                  <a:lnTo>
                    <a:pt x="792" y="5876"/>
                  </a:lnTo>
                  <a:cubicBezTo>
                    <a:pt x="759" y="5910"/>
                    <a:pt x="718" y="5926"/>
                    <a:pt x="678" y="5926"/>
                  </a:cubicBezTo>
                  <a:cubicBezTo>
                    <a:pt x="598" y="5926"/>
                    <a:pt x="520" y="5865"/>
                    <a:pt x="518" y="5771"/>
                  </a:cubicBezTo>
                  <a:lnTo>
                    <a:pt x="367" y="525"/>
                  </a:lnTo>
                  <a:cubicBezTo>
                    <a:pt x="359" y="411"/>
                    <a:pt x="444" y="353"/>
                    <a:pt x="529" y="353"/>
                  </a:cubicBezTo>
                  <a:close/>
                  <a:moveTo>
                    <a:pt x="528" y="0"/>
                  </a:moveTo>
                  <a:cubicBezTo>
                    <a:pt x="233" y="0"/>
                    <a:pt x="1" y="243"/>
                    <a:pt x="8" y="535"/>
                  </a:cubicBezTo>
                  <a:lnTo>
                    <a:pt x="155" y="5781"/>
                  </a:lnTo>
                  <a:cubicBezTo>
                    <a:pt x="166" y="6062"/>
                    <a:pt x="398" y="6281"/>
                    <a:pt x="677" y="6281"/>
                  </a:cubicBezTo>
                  <a:cubicBezTo>
                    <a:pt x="681" y="6281"/>
                    <a:pt x="686" y="6281"/>
                    <a:pt x="690" y="6281"/>
                  </a:cubicBezTo>
                  <a:cubicBezTo>
                    <a:pt x="975" y="6274"/>
                    <a:pt x="1200" y="6038"/>
                    <a:pt x="1193" y="5753"/>
                  </a:cubicBezTo>
                  <a:lnTo>
                    <a:pt x="1046" y="504"/>
                  </a:lnTo>
                  <a:cubicBezTo>
                    <a:pt x="1039" y="222"/>
                    <a:pt x="806" y="0"/>
                    <a:pt x="528" y="0"/>
                  </a:cubicBezTo>
                  <a:close/>
                </a:path>
              </a:pathLst>
            </a:custGeom>
            <a:solidFill>
              <a:srgbClr val="657E9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8440;p76">
            <a:extLst>
              <a:ext uri="{FF2B5EF4-FFF2-40B4-BE49-F238E27FC236}">
                <a16:creationId xmlns:a16="http://schemas.microsoft.com/office/drawing/2014/main" id="{70975A0D-DF08-D115-F82D-C5A994C9EB86}"/>
              </a:ext>
            </a:extLst>
          </p:cNvPr>
          <p:cNvGrpSpPr/>
          <p:nvPr/>
        </p:nvGrpSpPr>
        <p:grpSpPr>
          <a:xfrm>
            <a:off x="1666128" y="2097711"/>
            <a:ext cx="384307" cy="370135"/>
            <a:chOff x="4123213" y="2747816"/>
            <a:chExt cx="384307" cy="370135"/>
          </a:xfrm>
          <a:noFill/>
        </p:grpSpPr>
        <p:sp>
          <p:nvSpPr>
            <p:cNvPr id="943" name="Google Shape;8441;p76">
              <a:extLst>
                <a:ext uri="{FF2B5EF4-FFF2-40B4-BE49-F238E27FC236}">
                  <a16:creationId xmlns:a16="http://schemas.microsoft.com/office/drawing/2014/main" id="{9B96B102-619D-F5C0-794B-88C40BB1597F}"/>
                </a:ext>
              </a:extLst>
            </p:cNvPr>
            <p:cNvSpPr/>
            <p:nvPr/>
          </p:nvSpPr>
          <p:spPr>
            <a:xfrm>
              <a:off x="4328686" y="2943335"/>
              <a:ext cx="91761" cy="91578"/>
            </a:xfrm>
            <a:custGeom>
              <a:avLst/>
              <a:gdLst/>
              <a:ahLst/>
              <a:cxnLst/>
              <a:rect l="l" t="t" r="r" b="b"/>
              <a:pathLst>
                <a:path w="3503" h="3496" extrusionOk="0">
                  <a:moveTo>
                    <a:pt x="645" y="0"/>
                  </a:moveTo>
                  <a:lnTo>
                    <a:pt x="0" y="641"/>
                  </a:lnTo>
                  <a:lnTo>
                    <a:pt x="2858" y="3495"/>
                  </a:lnTo>
                  <a:lnTo>
                    <a:pt x="3502" y="2855"/>
                  </a:lnTo>
                  <a:lnTo>
                    <a:pt x="645"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8442;p76">
              <a:extLst>
                <a:ext uri="{FF2B5EF4-FFF2-40B4-BE49-F238E27FC236}">
                  <a16:creationId xmlns:a16="http://schemas.microsoft.com/office/drawing/2014/main" id="{C26ED45F-EBD6-969E-DF19-6242C9E6A7F8}"/>
                </a:ext>
              </a:extLst>
            </p:cNvPr>
            <p:cNvSpPr/>
            <p:nvPr/>
          </p:nvSpPr>
          <p:spPr>
            <a:xfrm>
              <a:off x="4367455" y="2983073"/>
              <a:ext cx="134040" cy="129508"/>
            </a:xfrm>
            <a:custGeom>
              <a:avLst/>
              <a:gdLst/>
              <a:ahLst/>
              <a:cxnLst/>
              <a:rect l="l" t="t" r="r" b="b"/>
              <a:pathLst>
                <a:path w="5117" h="4944" extrusionOk="0">
                  <a:moveTo>
                    <a:pt x="1078" y="1"/>
                  </a:moveTo>
                  <a:cubicBezTo>
                    <a:pt x="982" y="1"/>
                    <a:pt x="886" y="38"/>
                    <a:pt x="813" y="111"/>
                  </a:cubicBezTo>
                  <a:lnTo>
                    <a:pt x="148" y="776"/>
                  </a:lnTo>
                  <a:cubicBezTo>
                    <a:pt x="11" y="913"/>
                    <a:pt x="1" y="1139"/>
                    <a:pt x="131" y="1286"/>
                  </a:cubicBezTo>
                  <a:lnTo>
                    <a:pt x="2996" y="4559"/>
                  </a:lnTo>
                  <a:lnTo>
                    <a:pt x="2996" y="4555"/>
                  </a:lnTo>
                  <a:cubicBezTo>
                    <a:pt x="3221" y="4813"/>
                    <a:pt x="3535" y="4943"/>
                    <a:pt x="3851" y="4943"/>
                  </a:cubicBezTo>
                  <a:cubicBezTo>
                    <a:pt x="4140" y="4943"/>
                    <a:pt x="4429" y="4833"/>
                    <a:pt x="4651" y="4610"/>
                  </a:cubicBezTo>
                  <a:cubicBezTo>
                    <a:pt x="5117" y="4148"/>
                    <a:pt x="5089" y="3387"/>
                    <a:pt x="4596" y="2955"/>
                  </a:cubicBezTo>
                  <a:lnTo>
                    <a:pt x="1327" y="94"/>
                  </a:lnTo>
                  <a:cubicBezTo>
                    <a:pt x="1255" y="32"/>
                    <a:pt x="1166"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8443;p76">
              <a:extLst>
                <a:ext uri="{FF2B5EF4-FFF2-40B4-BE49-F238E27FC236}">
                  <a16:creationId xmlns:a16="http://schemas.microsoft.com/office/drawing/2014/main" id="{CB6BB2BD-6ED9-CDBA-6BD9-0AF797AB11F6}"/>
                </a:ext>
              </a:extLst>
            </p:cNvPr>
            <p:cNvSpPr/>
            <p:nvPr/>
          </p:nvSpPr>
          <p:spPr>
            <a:xfrm>
              <a:off x="4367455" y="2991979"/>
              <a:ext cx="128853" cy="120654"/>
            </a:xfrm>
            <a:custGeom>
              <a:avLst/>
              <a:gdLst/>
              <a:ahLst/>
              <a:cxnLst/>
              <a:rect l="l" t="t" r="r" b="b"/>
              <a:pathLst>
                <a:path w="4919" h="4606" extrusionOk="0">
                  <a:moveTo>
                    <a:pt x="583" y="0"/>
                  </a:moveTo>
                  <a:lnTo>
                    <a:pt x="148" y="436"/>
                  </a:lnTo>
                  <a:cubicBezTo>
                    <a:pt x="11" y="573"/>
                    <a:pt x="1" y="799"/>
                    <a:pt x="131" y="946"/>
                  </a:cubicBezTo>
                  <a:lnTo>
                    <a:pt x="2996" y="4219"/>
                  </a:lnTo>
                  <a:cubicBezTo>
                    <a:pt x="3220" y="4476"/>
                    <a:pt x="3534" y="4605"/>
                    <a:pt x="3849" y="4605"/>
                  </a:cubicBezTo>
                  <a:cubicBezTo>
                    <a:pt x="4139" y="4605"/>
                    <a:pt x="4429" y="4495"/>
                    <a:pt x="4651" y="4274"/>
                  </a:cubicBezTo>
                  <a:cubicBezTo>
                    <a:pt x="4771" y="4154"/>
                    <a:pt x="4860" y="4013"/>
                    <a:pt x="4918" y="3856"/>
                  </a:cubicBezTo>
                  <a:lnTo>
                    <a:pt x="4918" y="3856"/>
                  </a:lnTo>
                  <a:cubicBezTo>
                    <a:pt x="4792" y="3901"/>
                    <a:pt x="4661" y="3922"/>
                    <a:pt x="4532" y="3922"/>
                  </a:cubicBezTo>
                  <a:cubicBezTo>
                    <a:pt x="4211" y="3922"/>
                    <a:pt x="3898" y="3786"/>
                    <a:pt x="3678" y="3537"/>
                  </a:cubicBez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8444;p76">
              <a:extLst>
                <a:ext uri="{FF2B5EF4-FFF2-40B4-BE49-F238E27FC236}">
                  <a16:creationId xmlns:a16="http://schemas.microsoft.com/office/drawing/2014/main" id="{5B55E11F-061E-C042-1AB9-E15C84484D12}"/>
                </a:ext>
              </a:extLst>
            </p:cNvPr>
            <p:cNvSpPr/>
            <p:nvPr/>
          </p:nvSpPr>
          <p:spPr>
            <a:xfrm>
              <a:off x="4126094" y="2753186"/>
              <a:ext cx="282225" cy="257130"/>
            </a:xfrm>
            <a:custGeom>
              <a:avLst/>
              <a:gdLst/>
              <a:ahLst/>
              <a:cxnLst/>
              <a:rect l="l" t="t" r="r" b="b"/>
              <a:pathLst>
                <a:path w="10774" h="9816" extrusionOk="0">
                  <a:moveTo>
                    <a:pt x="5385" y="0"/>
                  </a:moveTo>
                  <a:cubicBezTo>
                    <a:pt x="4129" y="0"/>
                    <a:pt x="2873" y="479"/>
                    <a:pt x="1916" y="1437"/>
                  </a:cubicBezTo>
                  <a:cubicBezTo>
                    <a:pt x="0" y="3353"/>
                    <a:pt x="0" y="6461"/>
                    <a:pt x="1916" y="8376"/>
                  </a:cubicBezTo>
                  <a:cubicBezTo>
                    <a:pt x="2873" y="9336"/>
                    <a:pt x="4129" y="9816"/>
                    <a:pt x="5385" y="9816"/>
                  </a:cubicBezTo>
                  <a:cubicBezTo>
                    <a:pt x="6641" y="9816"/>
                    <a:pt x="7897" y="9336"/>
                    <a:pt x="8855" y="8376"/>
                  </a:cubicBezTo>
                  <a:cubicBezTo>
                    <a:pt x="10774" y="6461"/>
                    <a:pt x="10774" y="3353"/>
                    <a:pt x="8855" y="1437"/>
                  </a:cubicBezTo>
                  <a:cubicBezTo>
                    <a:pt x="7897" y="479"/>
                    <a:pt x="6641" y="0"/>
                    <a:pt x="5385"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8445;p76">
              <a:extLst>
                <a:ext uri="{FF2B5EF4-FFF2-40B4-BE49-F238E27FC236}">
                  <a16:creationId xmlns:a16="http://schemas.microsoft.com/office/drawing/2014/main" id="{485518C2-C949-FC23-4C3F-9588D37233D3}"/>
                </a:ext>
              </a:extLst>
            </p:cNvPr>
            <p:cNvSpPr/>
            <p:nvPr/>
          </p:nvSpPr>
          <p:spPr>
            <a:xfrm>
              <a:off x="4159021" y="2783179"/>
              <a:ext cx="216371" cy="197144"/>
            </a:xfrm>
            <a:custGeom>
              <a:avLst/>
              <a:gdLst/>
              <a:ahLst/>
              <a:cxnLst/>
              <a:rect l="l" t="t" r="r" b="b"/>
              <a:pathLst>
                <a:path w="8260" h="7526" extrusionOk="0">
                  <a:moveTo>
                    <a:pt x="4128" y="1"/>
                  </a:moveTo>
                  <a:cubicBezTo>
                    <a:pt x="3165" y="1"/>
                    <a:pt x="2202" y="367"/>
                    <a:pt x="1467" y="1101"/>
                  </a:cubicBezTo>
                  <a:cubicBezTo>
                    <a:pt x="1" y="2571"/>
                    <a:pt x="1" y="4952"/>
                    <a:pt x="1467" y="6423"/>
                  </a:cubicBezTo>
                  <a:cubicBezTo>
                    <a:pt x="2202" y="7158"/>
                    <a:pt x="3165" y="7525"/>
                    <a:pt x="4128" y="7525"/>
                  </a:cubicBezTo>
                  <a:cubicBezTo>
                    <a:pt x="5091" y="7525"/>
                    <a:pt x="6054" y="7158"/>
                    <a:pt x="6789" y="6423"/>
                  </a:cubicBezTo>
                  <a:cubicBezTo>
                    <a:pt x="8259" y="4952"/>
                    <a:pt x="8259" y="2571"/>
                    <a:pt x="6789" y="1101"/>
                  </a:cubicBezTo>
                  <a:cubicBezTo>
                    <a:pt x="6054" y="367"/>
                    <a:pt x="5091" y="1"/>
                    <a:pt x="412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8446;p76">
              <a:extLst>
                <a:ext uri="{FF2B5EF4-FFF2-40B4-BE49-F238E27FC236}">
                  <a16:creationId xmlns:a16="http://schemas.microsoft.com/office/drawing/2014/main" id="{1918246C-35C0-1ACE-07EF-4942D14EEB25}"/>
                </a:ext>
              </a:extLst>
            </p:cNvPr>
            <p:cNvSpPr/>
            <p:nvPr/>
          </p:nvSpPr>
          <p:spPr>
            <a:xfrm>
              <a:off x="4157135" y="2803742"/>
              <a:ext cx="188002" cy="176580"/>
            </a:xfrm>
            <a:custGeom>
              <a:avLst/>
              <a:gdLst/>
              <a:ahLst/>
              <a:cxnLst/>
              <a:rect l="l" t="t" r="r" b="b"/>
              <a:pathLst>
                <a:path w="7177" h="6741" extrusionOk="0">
                  <a:moveTo>
                    <a:pt x="1896" y="0"/>
                  </a:moveTo>
                  <a:lnTo>
                    <a:pt x="1896" y="0"/>
                  </a:lnTo>
                  <a:cubicBezTo>
                    <a:pt x="1772" y="96"/>
                    <a:pt x="1652" y="203"/>
                    <a:pt x="1539" y="316"/>
                  </a:cubicBezTo>
                  <a:cubicBezTo>
                    <a:pt x="1" y="1851"/>
                    <a:pt x="83" y="4366"/>
                    <a:pt x="1711" y="5802"/>
                  </a:cubicBezTo>
                  <a:cubicBezTo>
                    <a:pt x="2428" y="6433"/>
                    <a:pt x="3314" y="6741"/>
                    <a:pt x="4195" y="6741"/>
                  </a:cubicBezTo>
                  <a:cubicBezTo>
                    <a:pt x="5317" y="6741"/>
                    <a:pt x="6431" y="6242"/>
                    <a:pt x="7176" y="5278"/>
                  </a:cubicBezTo>
                  <a:lnTo>
                    <a:pt x="7176" y="5278"/>
                  </a:lnTo>
                  <a:cubicBezTo>
                    <a:pt x="6495" y="5804"/>
                    <a:pt x="5685" y="6063"/>
                    <a:pt x="4877" y="6063"/>
                  </a:cubicBezTo>
                  <a:cubicBezTo>
                    <a:pt x="3909" y="6063"/>
                    <a:pt x="2945" y="5691"/>
                    <a:pt x="2214" y="4962"/>
                  </a:cubicBezTo>
                  <a:cubicBezTo>
                    <a:pt x="875" y="3623"/>
                    <a:pt x="741" y="1498"/>
                    <a:pt x="1896"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8447;p76">
              <a:extLst>
                <a:ext uri="{FF2B5EF4-FFF2-40B4-BE49-F238E27FC236}">
                  <a16:creationId xmlns:a16="http://schemas.microsoft.com/office/drawing/2014/main" id="{999230B6-566F-FA11-4F08-714A6D060CA9}"/>
                </a:ext>
              </a:extLst>
            </p:cNvPr>
            <p:cNvSpPr/>
            <p:nvPr/>
          </p:nvSpPr>
          <p:spPr>
            <a:xfrm>
              <a:off x="4367455" y="2983073"/>
              <a:ext cx="54250" cy="53281"/>
            </a:xfrm>
            <a:custGeom>
              <a:avLst/>
              <a:gdLst/>
              <a:ahLst/>
              <a:cxnLst/>
              <a:rect l="l" t="t" r="r" b="b"/>
              <a:pathLst>
                <a:path w="2071" h="2034" extrusionOk="0">
                  <a:moveTo>
                    <a:pt x="1078" y="1"/>
                  </a:moveTo>
                  <a:cubicBezTo>
                    <a:pt x="982" y="1"/>
                    <a:pt x="886" y="38"/>
                    <a:pt x="813" y="111"/>
                  </a:cubicBezTo>
                  <a:lnTo>
                    <a:pt x="148" y="776"/>
                  </a:lnTo>
                  <a:cubicBezTo>
                    <a:pt x="11" y="913"/>
                    <a:pt x="1" y="1139"/>
                    <a:pt x="131" y="1286"/>
                  </a:cubicBezTo>
                  <a:lnTo>
                    <a:pt x="785" y="2033"/>
                  </a:lnTo>
                  <a:lnTo>
                    <a:pt x="2070" y="748"/>
                  </a:lnTo>
                  <a:lnTo>
                    <a:pt x="1323" y="94"/>
                  </a:lnTo>
                  <a:cubicBezTo>
                    <a:pt x="1253" y="32"/>
                    <a:pt x="1165" y="1"/>
                    <a:pt x="1078"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8448;p76">
              <a:extLst>
                <a:ext uri="{FF2B5EF4-FFF2-40B4-BE49-F238E27FC236}">
                  <a16:creationId xmlns:a16="http://schemas.microsoft.com/office/drawing/2014/main" id="{3C832C92-06C7-D6A2-B72A-2B047B4E0A7A}"/>
                </a:ext>
              </a:extLst>
            </p:cNvPr>
            <p:cNvSpPr/>
            <p:nvPr/>
          </p:nvSpPr>
          <p:spPr>
            <a:xfrm>
              <a:off x="4367455" y="2991979"/>
              <a:ext cx="38454" cy="44374"/>
            </a:xfrm>
            <a:custGeom>
              <a:avLst/>
              <a:gdLst/>
              <a:ahLst/>
              <a:cxnLst/>
              <a:rect l="l" t="t" r="r" b="b"/>
              <a:pathLst>
                <a:path w="1468" h="1694" extrusionOk="0">
                  <a:moveTo>
                    <a:pt x="583" y="0"/>
                  </a:moveTo>
                  <a:lnTo>
                    <a:pt x="148" y="436"/>
                  </a:lnTo>
                  <a:cubicBezTo>
                    <a:pt x="11" y="576"/>
                    <a:pt x="1" y="799"/>
                    <a:pt x="131" y="946"/>
                  </a:cubicBezTo>
                  <a:lnTo>
                    <a:pt x="785" y="1693"/>
                  </a:lnTo>
                  <a:lnTo>
                    <a:pt x="1467" y="1011"/>
                  </a:lnTo>
                  <a:lnTo>
                    <a:pt x="583" y="0"/>
                  </a:ln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8449;p76">
              <a:extLst>
                <a:ext uri="{FF2B5EF4-FFF2-40B4-BE49-F238E27FC236}">
                  <a16:creationId xmlns:a16="http://schemas.microsoft.com/office/drawing/2014/main" id="{C0529C4B-0DAE-EEB5-B98B-B38116F09347}"/>
                </a:ext>
              </a:extLst>
            </p:cNvPr>
            <p:cNvSpPr/>
            <p:nvPr/>
          </p:nvSpPr>
          <p:spPr>
            <a:xfrm>
              <a:off x="4212721" y="2810370"/>
              <a:ext cx="108788" cy="30255"/>
            </a:xfrm>
            <a:custGeom>
              <a:avLst/>
              <a:gdLst/>
              <a:ahLst/>
              <a:cxnLst/>
              <a:rect l="l" t="t" r="r" b="b"/>
              <a:pathLst>
                <a:path w="4153" h="1155" extrusionOk="0">
                  <a:moveTo>
                    <a:pt x="2078" y="0"/>
                  </a:moveTo>
                  <a:cubicBezTo>
                    <a:pt x="1381" y="0"/>
                    <a:pt x="684" y="267"/>
                    <a:pt x="151" y="800"/>
                  </a:cubicBezTo>
                  <a:cubicBezTo>
                    <a:pt x="1" y="947"/>
                    <a:pt x="140" y="1155"/>
                    <a:pt x="301" y="1155"/>
                  </a:cubicBezTo>
                  <a:cubicBezTo>
                    <a:pt x="349" y="1155"/>
                    <a:pt x="400" y="1136"/>
                    <a:pt x="445" y="1091"/>
                  </a:cubicBezTo>
                  <a:cubicBezTo>
                    <a:pt x="896" y="640"/>
                    <a:pt x="1487" y="415"/>
                    <a:pt x="2078" y="415"/>
                  </a:cubicBezTo>
                  <a:cubicBezTo>
                    <a:pt x="2669" y="415"/>
                    <a:pt x="3260" y="640"/>
                    <a:pt x="3711" y="1091"/>
                  </a:cubicBezTo>
                  <a:cubicBezTo>
                    <a:pt x="3756" y="1136"/>
                    <a:pt x="3807" y="1155"/>
                    <a:pt x="3855" y="1155"/>
                  </a:cubicBezTo>
                  <a:cubicBezTo>
                    <a:pt x="4015" y="1155"/>
                    <a:pt x="4152" y="947"/>
                    <a:pt x="4002" y="800"/>
                  </a:cubicBezTo>
                  <a:cubicBezTo>
                    <a:pt x="3471" y="267"/>
                    <a:pt x="2775" y="0"/>
                    <a:pt x="207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8450;p76">
              <a:extLst>
                <a:ext uri="{FF2B5EF4-FFF2-40B4-BE49-F238E27FC236}">
                  <a16:creationId xmlns:a16="http://schemas.microsoft.com/office/drawing/2014/main" id="{0B293717-3DB5-2F72-4890-69C430D98CEC}"/>
                </a:ext>
              </a:extLst>
            </p:cNvPr>
            <p:cNvSpPr/>
            <p:nvPr/>
          </p:nvSpPr>
          <p:spPr>
            <a:xfrm>
              <a:off x="4123213" y="2747816"/>
              <a:ext cx="384307" cy="370135"/>
            </a:xfrm>
            <a:custGeom>
              <a:avLst/>
              <a:gdLst/>
              <a:ahLst/>
              <a:cxnLst/>
              <a:rect l="l" t="t" r="r" b="b"/>
              <a:pathLst>
                <a:path w="14671" h="14130" extrusionOk="0">
                  <a:moveTo>
                    <a:pt x="9284" y="8550"/>
                  </a:moveTo>
                  <a:lnTo>
                    <a:pt x="9835" y="9102"/>
                  </a:lnTo>
                  <a:lnTo>
                    <a:pt x="9482" y="9452"/>
                  </a:lnTo>
                  <a:lnTo>
                    <a:pt x="8931" y="8900"/>
                  </a:lnTo>
                  <a:cubicBezTo>
                    <a:pt x="9057" y="8783"/>
                    <a:pt x="9174" y="8670"/>
                    <a:pt x="9284" y="8550"/>
                  </a:cubicBezTo>
                  <a:close/>
                  <a:moveTo>
                    <a:pt x="5489" y="410"/>
                  </a:moveTo>
                  <a:cubicBezTo>
                    <a:pt x="7266" y="410"/>
                    <a:pt x="8901" y="1412"/>
                    <a:pt x="9698" y="3013"/>
                  </a:cubicBezTo>
                  <a:cubicBezTo>
                    <a:pt x="10531" y="4678"/>
                    <a:pt x="10301" y="6676"/>
                    <a:pt x="9116" y="8112"/>
                  </a:cubicBezTo>
                  <a:lnTo>
                    <a:pt x="9109" y="8119"/>
                  </a:lnTo>
                  <a:cubicBezTo>
                    <a:pt x="8924" y="8338"/>
                    <a:pt x="8722" y="8544"/>
                    <a:pt x="8499" y="8729"/>
                  </a:cubicBezTo>
                  <a:lnTo>
                    <a:pt x="8492" y="8732"/>
                  </a:lnTo>
                  <a:cubicBezTo>
                    <a:pt x="7618" y="9457"/>
                    <a:pt x="6554" y="9814"/>
                    <a:pt x="5492" y="9814"/>
                  </a:cubicBezTo>
                  <a:cubicBezTo>
                    <a:pt x="4285" y="9814"/>
                    <a:pt x="3081" y="9351"/>
                    <a:pt x="2170" y="8437"/>
                  </a:cubicBezTo>
                  <a:cubicBezTo>
                    <a:pt x="850" y="7121"/>
                    <a:pt x="436" y="5151"/>
                    <a:pt x="1107" y="3414"/>
                  </a:cubicBezTo>
                  <a:cubicBezTo>
                    <a:pt x="1779" y="1680"/>
                    <a:pt x="3413" y="504"/>
                    <a:pt x="5271" y="415"/>
                  </a:cubicBezTo>
                  <a:cubicBezTo>
                    <a:pt x="5344" y="412"/>
                    <a:pt x="5416" y="410"/>
                    <a:pt x="5489" y="410"/>
                  </a:cubicBezTo>
                  <a:close/>
                  <a:moveTo>
                    <a:pt x="10402" y="9187"/>
                  </a:moveTo>
                  <a:cubicBezTo>
                    <a:pt x="10441" y="9187"/>
                    <a:pt x="10481" y="9201"/>
                    <a:pt x="10514" y="9229"/>
                  </a:cubicBezTo>
                  <a:lnTo>
                    <a:pt x="11093" y="9736"/>
                  </a:lnTo>
                  <a:lnTo>
                    <a:pt x="10120" y="10709"/>
                  </a:lnTo>
                  <a:lnTo>
                    <a:pt x="9613" y="10130"/>
                  </a:lnTo>
                  <a:cubicBezTo>
                    <a:pt x="9554" y="10065"/>
                    <a:pt x="9558" y="9966"/>
                    <a:pt x="9619" y="9901"/>
                  </a:cubicBezTo>
                  <a:lnTo>
                    <a:pt x="10284" y="9236"/>
                  </a:lnTo>
                  <a:cubicBezTo>
                    <a:pt x="10316" y="9204"/>
                    <a:pt x="10359" y="9187"/>
                    <a:pt x="10402" y="9187"/>
                  </a:cubicBezTo>
                  <a:close/>
                  <a:moveTo>
                    <a:pt x="11405" y="10010"/>
                  </a:moveTo>
                  <a:lnTo>
                    <a:pt x="13786" y="12094"/>
                  </a:lnTo>
                  <a:cubicBezTo>
                    <a:pt x="14184" y="12447"/>
                    <a:pt x="14204" y="13067"/>
                    <a:pt x="13827" y="13444"/>
                  </a:cubicBezTo>
                  <a:cubicBezTo>
                    <a:pt x="13644" y="13625"/>
                    <a:pt x="13407" y="13715"/>
                    <a:pt x="13170" y="13715"/>
                  </a:cubicBezTo>
                  <a:cubicBezTo>
                    <a:pt x="12914" y="13715"/>
                    <a:pt x="12660" y="13611"/>
                    <a:pt x="12477" y="13403"/>
                  </a:cubicBezTo>
                  <a:lnTo>
                    <a:pt x="10394" y="11025"/>
                  </a:lnTo>
                  <a:lnTo>
                    <a:pt x="11405" y="10010"/>
                  </a:lnTo>
                  <a:close/>
                  <a:moveTo>
                    <a:pt x="5498" y="0"/>
                  </a:moveTo>
                  <a:cubicBezTo>
                    <a:pt x="5387" y="0"/>
                    <a:pt x="5276" y="4"/>
                    <a:pt x="5165" y="11"/>
                  </a:cubicBezTo>
                  <a:cubicBezTo>
                    <a:pt x="3160" y="141"/>
                    <a:pt x="1416" y="1433"/>
                    <a:pt x="710" y="3311"/>
                  </a:cubicBezTo>
                  <a:cubicBezTo>
                    <a:pt x="1" y="5192"/>
                    <a:pt x="456" y="7312"/>
                    <a:pt x="1877" y="8731"/>
                  </a:cubicBezTo>
                  <a:lnTo>
                    <a:pt x="1877" y="8731"/>
                  </a:lnTo>
                  <a:cubicBezTo>
                    <a:pt x="2868" y="9723"/>
                    <a:pt x="4178" y="10228"/>
                    <a:pt x="5493" y="10228"/>
                  </a:cubicBezTo>
                  <a:cubicBezTo>
                    <a:pt x="6588" y="10228"/>
                    <a:pt x="7688" y="9878"/>
                    <a:pt x="8612" y="9167"/>
                  </a:cubicBezTo>
                  <a:lnTo>
                    <a:pt x="9212" y="9767"/>
                  </a:lnTo>
                  <a:cubicBezTo>
                    <a:pt x="9112" y="9976"/>
                    <a:pt x="9146" y="10226"/>
                    <a:pt x="9297" y="10401"/>
                  </a:cubicBezTo>
                  <a:lnTo>
                    <a:pt x="12165" y="13673"/>
                  </a:lnTo>
                  <a:cubicBezTo>
                    <a:pt x="12431" y="13977"/>
                    <a:pt x="12802" y="14130"/>
                    <a:pt x="13174" y="14130"/>
                  </a:cubicBezTo>
                  <a:cubicBezTo>
                    <a:pt x="13516" y="14130"/>
                    <a:pt x="13859" y="14000"/>
                    <a:pt x="14122" y="13739"/>
                  </a:cubicBezTo>
                  <a:cubicBezTo>
                    <a:pt x="14670" y="13190"/>
                    <a:pt x="14640" y="12292"/>
                    <a:pt x="14057" y="11782"/>
                  </a:cubicBezTo>
                  <a:lnTo>
                    <a:pt x="10784" y="8921"/>
                  </a:lnTo>
                  <a:cubicBezTo>
                    <a:pt x="10677" y="8826"/>
                    <a:pt x="10542" y="8776"/>
                    <a:pt x="10405" y="8776"/>
                  </a:cubicBezTo>
                  <a:cubicBezTo>
                    <a:pt x="10319" y="8776"/>
                    <a:pt x="10232" y="8795"/>
                    <a:pt x="10151" y="8835"/>
                  </a:cubicBezTo>
                  <a:lnTo>
                    <a:pt x="9551" y="8235"/>
                  </a:lnTo>
                  <a:cubicBezTo>
                    <a:pt x="10778" y="6642"/>
                    <a:pt x="10956" y="4479"/>
                    <a:pt x="10010" y="2708"/>
                  </a:cubicBezTo>
                  <a:cubicBezTo>
                    <a:pt x="9117" y="1032"/>
                    <a:pt x="7377" y="0"/>
                    <a:pt x="5498" y="0"/>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8451;p76">
              <a:extLst>
                <a:ext uri="{FF2B5EF4-FFF2-40B4-BE49-F238E27FC236}">
                  <a16:creationId xmlns:a16="http://schemas.microsoft.com/office/drawing/2014/main" id="{24A5A2C9-9DF9-73BF-5FFC-55E60E0F0E3E}"/>
                </a:ext>
              </a:extLst>
            </p:cNvPr>
            <p:cNvSpPr/>
            <p:nvPr/>
          </p:nvSpPr>
          <p:spPr>
            <a:xfrm>
              <a:off x="4273258" y="2778700"/>
              <a:ext cx="97995" cy="206102"/>
            </a:xfrm>
            <a:custGeom>
              <a:avLst/>
              <a:gdLst/>
              <a:ahLst/>
              <a:cxnLst/>
              <a:rect l="l" t="t" r="r" b="b"/>
              <a:pathLst>
                <a:path w="3741" h="7868" extrusionOk="0">
                  <a:moveTo>
                    <a:pt x="297" y="1"/>
                  </a:moveTo>
                  <a:cubicBezTo>
                    <a:pt x="59" y="1"/>
                    <a:pt x="15" y="376"/>
                    <a:pt x="276" y="415"/>
                  </a:cubicBezTo>
                  <a:cubicBezTo>
                    <a:pt x="2031" y="665"/>
                    <a:pt x="3329" y="2170"/>
                    <a:pt x="3326" y="3941"/>
                  </a:cubicBezTo>
                  <a:cubicBezTo>
                    <a:pt x="3323" y="5709"/>
                    <a:pt x="2017" y="7210"/>
                    <a:pt x="262" y="7454"/>
                  </a:cubicBezTo>
                  <a:cubicBezTo>
                    <a:pt x="0" y="7490"/>
                    <a:pt x="42" y="7867"/>
                    <a:pt x="286" y="7867"/>
                  </a:cubicBezTo>
                  <a:cubicBezTo>
                    <a:pt x="297" y="7867"/>
                    <a:pt x="309" y="7867"/>
                    <a:pt x="321" y="7865"/>
                  </a:cubicBezTo>
                  <a:cubicBezTo>
                    <a:pt x="2277" y="7587"/>
                    <a:pt x="3730" y="5915"/>
                    <a:pt x="3737" y="3941"/>
                  </a:cubicBezTo>
                  <a:cubicBezTo>
                    <a:pt x="3741" y="1964"/>
                    <a:pt x="2291" y="288"/>
                    <a:pt x="334" y="4"/>
                  </a:cubicBezTo>
                  <a:cubicBezTo>
                    <a:pt x="322" y="2"/>
                    <a:pt x="309" y="1"/>
                    <a:pt x="297"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8452;p76">
              <a:extLst>
                <a:ext uri="{FF2B5EF4-FFF2-40B4-BE49-F238E27FC236}">
                  <a16:creationId xmlns:a16="http://schemas.microsoft.com/office/drawing/2014/main" id="{DC5C7378-1E47-96C2-CFED-94192FBCE28D}"/>
                </a:ext>
              </a:extLst>
            </p:cNvPr>
            <p:cNvSpPr/>
            <p:nvPr/>
          </p:nvSpPr>
          <p:spPr>
            <a:xfrm>
              <a:off x="4153022" y="2778385"/>
              <a:ext cx="110098" cy="206626"/>
            </a:xfrm>
            <a:custGeom>
              <a:avLst/>
              <a:gdLst/>
              <a:ahLst/>
              <a:cxnLst/>
              <a:rect l="l" t="t" r="r" b="b"/>
              <a:pathLst>
                <a:path w="4203" h="7888" extrusionOk="0">
                  <a:moveTo>
                    <a:pt x="3915" y="1"/>
                  </a:moveTo>
                  <a:cubicBezTo>
                    <a:pt x="3907" y="1"/>
                    <a:pt x="3898" y="1"/>
                    <a:pt x="3889" y="2"/>
                  </a:cubicBezTo>
                  <a:cubicBezTo>
                    <a:pt x="3002" y="101"/>
                    <a:pt x="2180" y="502"/>
                    <a:pt x="1549" y="1136"/>
                  </a:cubicBezTo>
                  <a:cubicBezTo>
                    <a:pt x="0" y="2689"/>
                    <a:pt x="0" y="5201"/>
                    <a:pt x="1549" y="6753"/>
                  </a:cubicBezTo>
                  <a:cubicBezTo>
                    <a:pt x="2176" y="7387"/>
                    <a:pt x="3002" y="7784"/>
                    <a:pt x="3889" y="7887"/>
                  </a:cubicBezTo>
                  <a:lnTo>
                    <a:pt x="3913" y="7887"/>
                  </a:lnTo>
                  <a:cubicBezTo>
                    <a:pt x="3916" y="7887"/>
                    <a:pt x="3918" y="7887"/>
                    <a:pt x="3920" y="7887"/>
                  </a:cubicBezTo>
                  <a:cubicBezTo>
                    <a:pt x="4181" y="7887"/>
                    <a:pt x="4202" y="7496"/>
                    <a:pt x="3937" y="7476"/>
                  </a:cubicBezTo>
                  <a:cubicBezTo>
                    <a:pt x="3142" y="7383"/>
                    <a:pt x="2406" y="7024"/>
                    <a:pt x="1844" y="6458"/>
                  </a:cubicBezTo>
                  <a:cubicBezTo>
                    <a:pt x="456" y="5067"/>
                    <a:pt x="456" y="2819"/>
                    <a:pt x="1844" y="1428"/>
                  </a:cubicBezTo>
                  <a:cubicBezTo>
                    <a:pt x="2406" y="862"/>
                    <a:pt x="3142" y="502"/>
                    <a:pt x="3937" y="413"/>
                  </a:cubicBezTo>
                  <a:cubicBezTo>
                    <a:pt x="4051" y="400"/>
                    <a:pt x="4133" y="297"/>
                    <a:pt x="4119" y="180"/>
                  </a:cubicBezTo>
                  <a:cubicBezTo>
                    <a:pt x="4106" y="76"/>
                    <a:pt x="4018" y="1"/>
                    <a:pt x="3915" y="1"/>
                  </a:cubicBezTo>
                  <a:close/>
                </a:path>
              </a:pathLst>
            </a:custGeom>
            <a:grpFill/>
            <a:ln w="12700">
              <a:solidFill>
                <a:schemeClr val="accent2">
                  <a:lumMod val="25000"/>
                </a:schemeClr>
              </a:solidFill>
            </a:ln>
          </p:spPr>
          <p:style>
            <a:lnRef idx="2">
              <a:schemeClr val="accent6"/>
            </a:lnRef>
            <a:fillRef idx="1">
              <a:schemeClr val="lt1"/>
            </a:fillRef>
            <a:effectRef idx="0">
              <a:schemeClr val="accent6"/>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 name="Google Shape;9764;p77">
            <a:extLst>
              <a:ext uri="{FF2B5EF4-FFF2-40B4-BE49-F238E27FC236}">
                <a16:creationId xmlns:a16="http://schemas.microsoft.com/office/drawing/2014/main" id="{5EDE2862-BCEF-ECA9-3C14-97EB62EE242B}"/>
              </a:ext>
            </a:extLst>
          </p:cNvPr>
          <p:cNvGrpSpPr/>
          <p:nvPr/>
        </p:nvGrpSpPr>
        <p:grpSpPr>
          <a:xfrm>
            <a:off x="4536288" y="2081947"/>
            <a:ext cx="363876" cy="364007"/>
            <a:chOff x="3508654" y="3811781"/>
            <a:chExt cx="363876" cy="364007"/>
          </a:xfrm>
        </p:grpSpPr>
        <p:sp>
          <p:nvSpPr>
            <p:cNvPr id="956" name="Google Shape;9765;p77">
              <a:extLst>
                <a:ext uri="{FF2B5EF4-FFF2-40B4-BE49-F238E27FC236}">
                  <a16:creationId xmlns:a16="http://schemas.microsoft.com/office/drawing/2014/main" id="{33889DE1-1E6E-383B-A88A-B87F1B47D755}"/>
                </a:ext>
              </a:extLst>
            </p:cNvPr>
            <p:cNvSpPr/>
            <p:nvPr/>
          </p:nvSpPr>
          <p:spPr>
            <a:xfrm>
              <a:off x="3514047" y="3817069"/>
              <a:ext cx="133727" cy="64534"/>
            </a:xfrm>
            <a:custGeom>
              <a:avLst/>
              <a:gdLst/>
              <a:ahLst/>
              <a:cxnLst/>
              <a:rect l="l" t="t" r="r" b="b"/>
              <a:pathLst>
                <a:path w="5108" h="2465" extrusionOk="0">
                  <a:moveTo>
                    <a:pt x="1437" y="0"/>
                  </a:moveTo>
                  <a:cubicBezTo>
                    <a:pt x="645" y="0"/>
                    <a:pt x="1" y="639"/>
                    <a:pt x="1" y="1437"/>
                  </a:cubicBezTo>
                  <a:cubicBezTo>
                    <a:pt x="1" y="2004"/>
                    <a:pt x="467" y="2465"/>
                    <a:pt x="1034" y="2465"/>
                  </a:cubicBezTo>
                  <a:cubicBezTo>
                    <a:pt x="1605" y="2465"/>
                    <a:pt x="4132" y="2004"/>
                    <a:pt x="4132" y="1437"/>
                  </a:cubicBezTo>
                  <a:lnTo>
                    <a:pt x="4939" y="1437"/>
                  </a:lnTo>
                  <a:cubicBezTo>
                    <a:pt x="4939" y="1038"/>
                    <a:pt x="5108" y="678"/>
                    <a:pt x="4848" y="418"/>
                  </a:cubicBezTo>
                  <a:cubicBezTo>
                    <a:pt x="4589" y="159"/>
                    <a:pt x="1836" y="0"/>
                    <a:pt x="1437"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766;p77">
              <a:extLst>
                <a:ext uri="{FF2B5EF4-FFF2-40B4-BE49-F238E27FC236}">
                  <a16:creationId xmlns:a16="http://schemas.microsoft.com/office/drawing/2014/main" id="{3ADC7855-D533-5485-DCEF-B98A11B1AE46}"/>
                </a:ext>
              </a:extLst>
            </p:cNvPr>
            <p:cNvSpPr/>
            <p:nvPr/>
          </p:nvSpPr>
          <p:spPr>
            <a:xfrm>
              <a:off x="3541222" y="3854664"/>
              <a:ext cx="58879" cy="27070"/>
            </a:xfrm>
            <a:custGeom>
              <a:avLst/>
              <a:gdLst/>
              <a:ahLst/>
              <a:cxnLst/>
              <a:rect l="l" t="t" r="r" b="b"/>
              <a:pathLst>
                <a:path w="2249" h="1034" extrusionOk="0">
                  <a:moveTo>
                    <a:pt x="1029" y="1"/>
                  </a:moveTo>
                  <a:cubicBezTo>
                    <a:pt x="1029" y="573"/>
                    <a:pt x="567" y="1034"/>
                    <a:pt x="1" y="1034"/>
                  </a:cubicBezTo>
                  <a:lnTo>
                    <a:pt x="2249" y="1034"/>
                  </a:lnTo>
                  <a:lnTo>
                    <a:pt x="2249" y="1"/>
                  </a:ln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767;p77">
              <a:extLst>
                <a:ext uri="{FF2B5EF4-FFF2-40B4-BE49-F238E27FC236}">
                  <a16:creationId xmlns:a16="http://schemas.microsoft.com/office/drawing/2014/main" id="{3882F2B7-BB3C-805A-119A-83ADE2DE341A}"/>
                </a:ext>
              </a:extLst>
            </p:cNvPr>
            <p:cNvSpPr/>
            <p:nvPr/>
          </p:nvSpPr>
          <p:spPr>
            <a:xfrm>
              <a:off x="3551668" y="3816939"/>
              <a:ext cx="240359" cy="353430"/>
            </a:xfrm>
            <a:custGeom>
              <a:avLst/>
              <a:gdLst/>
              <a:ahLst/>
              <a:cxnLst/>
              <a:rect l="l" t="t" r="r" b="b"/>
              <a:pathLst>
                <a:path w="9181" h="13500" extrusionOk="0">
                  <a:moveTo>
                    <a:pt x="0" y="1"/>
                  </a:moveTo>
                  <a:cubicBezTo>
                    <a:pt x="380" y="1"/>
                    <a:pt x="745" y="154"/>
                    <a:pt x="1014" y="423"/>
                  </a:cubicBezTo>
                  <a:cubicBezTo>
                    <a:pt x="1067" y="476"/>
                    <a:pt x="1115" y="534"/>
                    <a:pt x="1163" y="596"/>
                  </a:cubicBezTo>
                  <a:cubicBezTo>
                    <a:pt x="1341" y="841"/>
                    <a:pt x="1437" y="1134"/>
                    <a:pt x="1437" y="1437"/>
                  </a:cubicBezTo>
                  <a:lnTo>
                    <a:pt x="1437" y="12064"/>
                  </a:lnTo>
                  <a:cubicBezTo>
                    <a:pt x="1437" y="12856"/>
                    <a:pt x="2076" y="13500"/>
                    <a:pt x="2873" y="13500"/>
                  </a:cubicBezTo>
                  <a:lnTo>
                    <a:pt x="5035" y="13500"/>
                  </a:lnTo>
                  <a:cubicBezTo>
                    <a:pt x="5294" y="13241"/>
                    <a:pt x="6505" y="13341"/>
                    <a:pt x="6505" y="12943"/>
                  </a:cubicBezTo>
                  <a:lnTo>
                    <a:pt x="9181" y="11036"/>
                  </a:lnTo>
                  <a:lnTo>
                    <a:pt x="9181" y="1442"/>
                  </a:lnTo>
                  <a:lnTo>
                    <a:pt x="9181" y="1437"/>
                  </a:lnTo>
                  <a:cubicBezTo>
                    <a:pt x="9181" y="644"/>
                    <a:pt x="8537" y="1"/>
                    <a:pt x="7744"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768;p77">
              <a:extLst>
                <a:ext uri="{FF2B5EF4-FFF2-40B4-BE49-F238E27FC236}">
                  <a16:creationId xmlns:a16="http://schemas.microsoft.com/office/drawing/2014/main" id="{DA6AD626-ABBB-DF6F-2B5B-DBCD947D3D4F}"/>
                </a:ext>
              </a:extLst>
            </p:cNvPr>
            <p:cNvSpPr/>
            <p:nvPr/>
          </p:nvSpPr>
          <p:spPr>
            <a:xfrm>
              <a:off x="3589262" y="4089996"/>
              <a:ext cx="202764" cy="80373"/>
            </a:xfrm>
            <a:custGeom>
              <a:avLst/>
              <a:gdLst/>
              <a:ahLst/>
              <a:cxnLst/>
              <a:rect l="l" t="t" r="r" b="b"/>
              <a:pathLst>
                <a:path w="7745" h="3070" extrusionOk="0">
                  <a:moveTo>
                    <a:pt x="1" y="0"/>
                  </a:moveTo>
                  <a:lnTo>
                    <a:pt x="1" y="1634"/>
                  </a:lnTo>
                  <a:cubicBezTo>
                    <a:pt x="1" y="2426"/>
                    <a:pt x="640" y="3070"/>
                    <a:pt x="1437" y="3070"/>
                  </a:cubicBezTo>
                  <a:lnTo>
                    <a:pt x="3599" y="3070"/>
                  </a:lnTo>
                  <a:cubicBezTo>
                    <a:pt x="3858" y="2811"/>
                    <a:pt x="5069" y="2911"/>
                    <a:pt x="5069" y="2513"/>
                  </a:cubicBezTo>
                  <a:lnTo>
                    <a:pt x="7745" y="601"/>
                  </a:lnTo>
                  <a:lnTo>
                    <a:pt x="7745" y="0"/>
                  </a:ln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769;p77">
              <a:extLst>
                <a:ext uri="{FF2B5EF4-FFF2-40B4-BE49-F238E27FC236}">
                  <a16:creationId xmlns:a16="http://schemas.microsoft.com/office/drawing/2014/main" id="{A1B98E3A-A9C8-80AC-33A4-D60432C377D2}"/>
                </a:ext>
              </a:extLst>
            </p:cNvPr>
            <p:cNvSpPr/>
            <p:nvPr/>
          </p:nvSpPr>
          <p:spPr>
            <a:xfrm>
              <a:off x="3551668" y="3817069"/>
              <a:ext cx="233211" cy="15499"/>
            </a:xfrm>
            <a:custGeom>
              <a:avLst/>
              <a:gdLst/>
              <a:ahLst/>
              <a:cxnLst/>
              <a:rect l="l" t="t" r="r" b="b"/>
              <a:pathLst>
                <a:path w="8908" h="592" extrusionOk="0">
                  <a:moveTo>
                    <a:pt x="0" y="0"/>
                  </a:moveTo>
                  <a:cubicBezTo>
                    <a:pt x="385" y="0"/>
                    <a:pt x="750" y="149"/>
                    <a:pt x="1019" y="418"/>
                  </a:cubicBezTo>
                  <a:cubicBezTo>
                    <a:pt x="1072" y="471"/>
                    <a:pt x="1120" y="529"/>
                    <a:pt x="1163" y="591"/>
                  </a:cubicBezTo>
                  <a:lnTo>
                    <a:pt x="8907" y="591"/>
                  </a:lnTo>
                  <a:cubicBezTo>
                    <a:pt x="8638" y="221"/>
                    <a:pt x="8206" y="0"/>
                    <a:pt x="7744" y="0"/>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770;p77">
              <a:extLst>
                <a:ext uri="{FF2B5EF4-FFF2-40B4-BE49-F238E27FC236}">
                  <a16:creationId xmlns:a16="http://schemas.microsoft.com/office/drawing/2014/main" id="{05BE66CD-5891-CFA0-DAF6-8CBEBD2A29EE}"/>
                </a:ext>
              </a:extLst>
            </p:cNvPr>
            <p:cNvSpPr/>
            <p:nvPr/>
          </p:nvSpPr>
          <p:spPr>
            <a:xfrm>
              <a:off x="3626883" y="4105835"/>
              <a:ext cx="240359" cy="64665"/>
            </a:xfrm>
            <a:custGeom>
              <a:avLst/>
              <a:gdLst/>
              <a:ahLst/>
              <a:cxnLst/>
              <a:rect l="l" t="t" r="r" b="b"/>
              <a:pathLst>
                <a:path w="9181" h="2470" extrusionOk="0">
                  <a:moveTo>
                    <a:pt x="404" y="1"/>
                  </a:moveTo>
                  <a:cubicBezTo>
                    <a:pt x="975" y="1"/>
                    <a:pt x="1437" y="462"/>
                    <a:pt x="1437" y="1033"/>
                  </a:cubicBezTo>
                  <a:cubicBezTo>
                    <a:pt x="1437" y="1350"/>
                    <a:pt x="1331" y="1658"/>
                    <a:pt x="1139" y="1913"/>
                  </a:cubicBezTo>
                  <a:cubicBezTo>
                    <a:pt x="1100" y="1961"/>
                    <a:pt x="1062" y="2004"/>
                    <a:pt x="1019" y="2047"/>
                  </a:cubicBezTo>
                  <a:cubicBezTo>
                    <a:pt x="750" y="2316"/>
                    <a:pt x="384" y="2470"/>
                    <a:pt x="0" y="2470"/>
                  </a:cubicBezTo>
                  <a:lnTo>
                    <a:pt x="7744" y="2470"/>
                  </a:lnTo>
                  <a:cubicBezTo>
                    <a:pt x="8124" y="2470"/>
                    <a:pt x="8489" y="2316"/>
                    <a:pt x="8758" y="2047"/>
                  </a:cubicBezTo>
                  <a:cubicBezTo>
                    <a:pt x="8801" y="2004"/>
                    <a:pt x="8840" y="1961"/>
                    <a:pt x="8878" y="1913"/>
                  </a:cubicBezTo>
                  <a:cubicBezTo>
                    <a:pt x="9075" y="1658"/>
                    <a:pt x="9181" y="1350"/>
                    <a:pt x="9181" y="1033"/>
                  </a:cubicBezTo>
                  <a:cubicBezTo>
                    <a:pt x="9181" y="462"/>
                    <a:pt x="8719" y="1"/>
                    <a:pt x="8148" y="1"/>
                  </a:cubicBezTo>
                  <a:close/>
                </a:path>
              </a:pathLst>
            </a:custGeom>
            <a:solidFill>
              <a:srgbClr val="FCFCFD"/>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771;p77">
              <a:extLst>
                <a:ext uri="{FF2B5EF4-FFF2-40B4-BE49-F238E27FC236}">
                  <a16:creationId xmlns:a16="http://schemas.microsoft.com/office/drawing/2014/main" id="{F725BB01-97D5-EB0C-CFCF-5B41038A476E}"/>
                </a:ext>
              </a:extLst>
            </p:cNvPr>
            <p:cNvSpPr/>
            <p:nvPr/>
          </p:nvSpPr>
          <p:spPr>
            <a:xfrm>
              <a:off x="3626883" y="4155891"/>
              <a:ext cx="232452" cy="14608"/>
            </a:xfrm>
            <a:custGeom>
              <a:avLst/>
              <a:gdLst/>
              <a:ahLst/>
              <a:cxnLst/>
              <a:rect l="l" t="t" r="r" b="b"/>
              <a:pathLst>
                <a:path w="8879" h="558" extrusionOk="0">
                  <a:moveTo>
                    <a:pt x="1139" y="1"/>
                  </a:moveTo>
                  <a:cubicBezTo>
                    <a:pt x="1100" y="49"/>
                    <a:pt x="1062" y="92"/>
                    <a:pt x="1019" y="135"/>
                  </a:cubicBezTo>
                  <a:cubicBezTo>
                    <a:pt x="750" y="404"/>
                    <a:pt x="384" y="558"/>
                    <a:pt x="0" y="558"/>
                  </a:cubicBezTo>
                  <a:lnTo>
                    <a:pt x="7744" y="558"/>
                  </a:lnTo>
                  <a:cubicBezTo>
                    <a:pt x="8124" y="558"/>
                    <a:pt x="8489" y="404"/>
                    <a:pt x="8758" y="135"/>
                  </a:cubicBezTo>
                  <a:cubicBezTo>
                    <a:pt x="8801" y="92"/>
                    <a:pt x="8840" y="49"/>
                    <a:pt x="8878" y="1"/>
                  </a:cubicBezTo>
                  <a:close/>
                </a:path>
              </a:pathLst>
            </a:custGeom>
            <a:solidFill>
              <a:srgbClr val="F8FAFB"/>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772;p77">
              <a:extLst>
                <a:ext uri="{FF2B5EF4-FFF2-40B4-BE49-F238E27FC236}">
                  <a16:creationId xmlns:a16="http://schemas.microsoft.com/office/drawing/2014/main" id="{F5100D3A-AEBB-AB67-1C61-C0D0581EBF49}"/>
                </a:ext>
              </a:extLst>
            </p:cNvPr>
            <p:cNvSpPr/>
            <p:nvPr/>
          </p:nvSpPr>
          <p:spPr>
            <a:xfrm>
              <a:off x="3610389" y="4105835"/>
              <a:ext cx="54114" cy="27070"/>
            </a:xfrm>
            <a:custGeom>
              <a:avLst/>
              <a:gdLst/>
              <a:ahLst/>
              <a:cxnLst/>
              <a:rect l="l" t="t" r="r" b="b"/>
              <a:pathLst>
                <a:path w="2067" h="1034" extrusionOk="0">
                  <a:moveTo>
                    <a:pt x="1034" y="1"/>
                  </a:moveTo>
                  <a:cubicBezTo>
                    <a:pt x="467" y="1"/>
                    <a:pt x="1" y="462"/>
                    <a:pt x="1" y="1033"/>
                  </a:cubicBezTo>
                  <a:lnTo>
                    <a:pt x="2067" y="1033"/>
                  </a:lnTo>
                  <a:cubicBezTo>
                    <a:pt x="2067" y="462"/>
                    <a:pt x="1605" y="1"/>
                    <a:pt x="1034" y="1"/>
                  </a:cubicBezTo>
                  <a:close/>
                </a:path>
              </a:pathLst>
            </a:custGeom>
            <a:solidFill>
              <a:srgbClr val="F5F7F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773;p77">
              <a:extLst>
                <a:ext uri="{FF2B5EF4-FFF2-40B4-BE49-F238E27FC236}">
                  <a16:creationId xmlns:a16="http://schemas.microsoft.com/office/drawing/2014/main" id="{DF07B09D-29B6-490A-B975-2A4E08FC6844}"/>
                </a:ext>
              </a:extLst>
            </p:cNvPr>
            <p:cNvSpPr/>
            <p:nvPr/>
          </p:nvSpPr>
          <p:spPr>
            <a:xfrm>
              <a:off x="3718303" y="3889379"/>
              <a:ext cx="147943" cy="148074"/>
            </a:xfrm>
            <a:custGeom>
              <a:avLst/>
              <a:gdLst/>
              <a:ahLst/>
              <a:cxnLst/>
              <a:rect l="l" t="t" r="r" b="b"/>
              <a:pathLst>
                <a:path w="5651" h="5656" extrusionOk="0">
                  <a:moveTo>
                    <a:pt x="5650" y="1"/>
                  </a:moveTo>
                  <a:cubicBezTo>
                    <a:pt x="3834" y="106"/>
                    <a:pt x="2278" y="707"/>
                    <a:pt x="1139" y="1846"/>
                  </a:cubicBezTo>
                  <a:cubicBezTo>
                    <a:pt x="1" y="2984"/>
                    <a:pt x="250" y="3690"/>
                    <a:pt x="145" y="5511"/>
                  </a:cubicBezTo>
                  <a:cubicBezTo>
                    <a:pt x="1961" y="5401"/>
                    <a:pt x="2667" y="5655"/>
                    <a:pt x="3805" y="4512"/>
                  </a:cubicBezTo>
                  <a:cubicBezTo>
                    <a:pt x="4084" y="4233"/>
                    <a:pt x="4339" y="3926"/>
                    <a:pt x="4555" y="3594"/>
                  </a:cubicBezTo>
                  <a:lnTo>
                    <a:pt x="3560" y="3421"/>
                  </a:lnTo>
                  <a:lnTo>
                    <a:pt x="3585" y="3407"/>
                  </a:lnTo>
                  <a:cubicBezTo>
                    <a:pt x="4790" y="2691"/>
                    <a:pt x="5559" y="1428"/>
                    <a:pt x="5650" y="30"/>
                  </a:cubicBezTo>
                  <a:lnTo>
                    <a:pt x="5650" y="1"/>
                  </a:lnTo>
                  <a:close/>
                </a:path>
              </a:pathLst>
            </a:custGeom>
            <a:solidFill>
              <a:srgbClr val="A6B4C0"/>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774;p77">
              <a:extLst>
                <a:ext uri="{FF2B5EF4-FFF2-40B4-BE49-F238E27FC236}">
                  <a16:creationId xmlns:a16="http://schemas.microsoft.com/office/drawing/2014/main" id="{8EE2C1D5-BCF0-3E18-7064-B56BFEA82D63}"/>
                </a:ext>
              </a:extLst>
            </p:cNvPr>
            <p:cNvSpPr/>
            <p:nvPr/>
          </p:nvSpPr>
          <p:spPr>
            <a:xfrm>
              <a:off x="3689767" y="3938178"/>
              <a:ext cx="127680" cy="127680"/>
            </a:xfrm>
            <a:custGeom>
              <a:avLst/>
              <a:gdLst/>
              <a:ahLst/>
              <a:cxnLst/>
              <a:rect l="l" t="t" r="r" b="b"/>
              <a:pathLst>
                <a:path w="4877" h="4877" extrusionOk="0">
                  <a:moveTo>
                    <a:pt x="4876" y="1"/>
                  </a:moveTo>
                  <a:lnTo>
                    <a:pt x="4876" y="1"/>
                  </a:lnTo>
                  <a:cubicBezTo>
                    <a:pt x="2863" y="1183"/>
                    <a:pt x="1187" y="2864"/>
                    <a:pt x="0" y="4877"/>
                  </a:cubicBezTo>
                  <a:cubicBezTo>
                    <a:pt x="2013" y="3690"/>
                    <a:pt x="3690" y="2014"/>
                    <a:pt x="4876" y="1"/>
                  </a:cubicBezTo>
                  <a:close/>
                </a:path>
              </a:pathLst>
            </a:custGeom>
            <a:solidFill>
              <a:srgbClr val="8699A9"/>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775;p77">
              <a:extLst>
                <a:ext uri="{FF2B5EF4-FFF2-40B4-BE49-F238E27FC236}">
                  <a16:creationId xmlns:a16="http://schemas.microsoft.com/office/drawing/2014/main" id="{FF3C14BD-87E7-2AA3-5681-7C2B1E6DA1DC}"/>
                </a:ext>
              </a:extLst>
            </p:cNvPr>
            <p:cNvSpPr/>
            <p:nvPr/>
          </p:nvSpPr>
          <p:spPr>
            <a:xfrm>
              <a:off x="3508654" y="3811781"/>
              <a:ext cx="363876" cy="364007"/>
            </a:xfrm>
            <a:custGeom>
              <a:avLst/>
              <a:gdLst/>
              <a:ahLst/>
              <a:cxnLst/>
              <a:rect l="l" t="t" r="r" b="b"/>
              <a:pathLst>
                <a:path w="13899" h="13904" extrusionOk="0">
                  <a:moveTo>
                    <a:pt x="1645" y="405"/>
                  </a:moveTo>
                  <a:cubicBezTo>
                    <a:pt x="2237" y="405"/>
                    <a:pt x="2754" y="833"/>
                    <a:pt x="2859" y="1432"/>
                  </a:cubicBezTo>
                  <a:lnTo>
                    <a:pt x="2277" y="1432"/>
                  </a:lnTo>
                  <a:cubicBezTo>
                    <a:pt x="2162" y="1432"/>
                    <a:pt x="2071" y="1524"/>
                    <a:pt x="2071" y="1639"/>
                  </a:cubicBezTo>
                  <a:cubicBezTo>
                    <a:pt x="2071" y="2090"/>
                    <a:pt x="1701" y="2460"/>
                    <a:pt x="1245" y="2460"/>
                  </a:cubicBezTo>
                  <a:cubicBezTo>
                    <a:pt x="788" y="2460"/>
                    <a:pt x="418" y="2090"/>
                    <a:pt x="418" y="1639"/>
                  </a:cubicBezTo>
                  <a:cubicBezTo>
                    <a:pt x="418" y="1000"/>
                    <a:pt x="903" y="467"/>
                    <a:pt x="1542" y="409"/>
                  </a:cubicBezTo>
                  <a:cubicBezTo>
                    <a:pt x="1577" y="406"/>
                    <a:pt x="1611" y="405"/>
                    <a:pt x="1645" y="405"/>
                  </a:cubicBezTo>
                  <a:close/>
                  <a:moveTo>
                    <a:pt x="2878" y="1845"/>
                  </a:moveTo>
                  <a:lnTo>
                    <a:pt x="2878" y="2460"/>
                  </a:lnTo>
                  <a:lnTo>
                    <a:pt x="2167" y="2460"/>
                  </a:lnTo>
                  <a:cubicBezTo>
                    <a:pt x="2321" y="2287"/>
                    <a:pt x="2426" y="2076"/>
                    <a:pt x="2465" y="1845"/>
                  </a:cubicBezTo>
                  <a:close/>
                  <a:moveTo>
                    <a:pt x="11141" y="5477"/>
                  </a:moveTo>
                  <a:cubicBezTo>
                    <a:pt x="10180" y="6880"/>
                    <a:pt x="8969" y="8091"/>
                    <a:pt x="7572" y="9051"/>
                  </a:cubicBezTo>
                  <a:cubicBezTo>
                    <a:pt x="8047" y="8350"/>
                    <a:pt x="8590" y="7697"/>
                    <a:pt x="9190" y="7101"/>
                  </a:cubicBezTo>
                  <a:cubicBezTo>
                    <a:pt x="9786" y="6501"/>
                    <a:pt x="10440" y="5958"/>
                    <a:pt x="11141" y="5477"/>
                  </a:cubicBezTo>
                  <a:close/>
                  <a:moveTo>
                    <a:pt x="4920" y="11439"/>
                  </a:moveTo>
                  <a:cubicBezTo>
                    <a:pt x="5266" y="11439"/>
                    <a:pt x="5611" y="11646"/>
                    <a:pt x="5717" y="12059"/>
                  </a:cubicBezTo>
                  <a:lnTo>
                    <a:pt x="4122" y="12059"/>
                  </a:lnTo>
                  <a:cubicBezTo>
                    <a:pt x="4228" y="11646"/>
                    <a:pt x="4574" y="11439"/>
                    <a:pt x="4920" y="11439"/>
                  </a:cubicBezTo>
                  <a:close/>
                  <a:moveTo>
                    <a:pt x="12664" y="11439"/>
                  </a:moveTo>
                  <a:cubicBezTo>
                    <a:pt x="13120" y="11439"/>
                    <a:pt x="13490" y="11809"/>
                    <a:pt x="13490" y="12265"/>
                  </a:cubicBezTo>
                  <a:cubicBezTo>
                    <a:pt x="13490" y="12943"/>
                    <a:pt x="12938" y="13490"/>
                    <a:pt x="12260" y="13495"/>
                  </a:cubicBezTo>
                  <a:lnTo>
                    <a:pt x="5607" y="13495"/>
                  </a:lnTo>
                  <a:cubicBezTo>
                    <a:pt x="5957" y="13183"/>
                    <a:pt x="6159" y="12736"/>
                    <a:pt x="6159" y="12265"/>
                  </a:cubicBezTo>
                  <a:cubicBezTo>
                    <a:pt x="6159" y="11958"/>
                    <a:pt x="6049" y="11665"/>
                    <a:pt x="5842" y="11439"/>
                  </a:cubicBezTo>
                  <a:close/>
                  <a:moveTo>
                    <a:pt x="1638" y="1"/>
                  </a:moveTo>
                  <a:cubicBezTo>
                    <a:pt x="731" y="1"/>
                    <a:pt x="0" y="736"/>
                    <a:pt x="0" y="1644"/>
                  </a:cubicBezTo>
                  <a:cubicBezTo>
                    <a:pt x="0" y="2326"/>
                    <a:pt x="553" y="2878"/>
                    <a:pt x="1235" y="2883"/>
                  </a:cubicBezTo>
                  <a:lnTo>
                    <a:pt x="2868" y="2883"/>
                  </a:lnTo>
                  <a:lnTo>
                    <a:pt x="2868" y="9200"/>
                  </a:lnTo>
                  <a:cubicBezTo>
                    <a:pt x="2868" y="9337"/>
                    <a:pt x="2972" y="9406"/>
                    <a:pt x="3075" y="9406"/>
                  </a:cubicBezTo>
                  <a:cubicBezTo>
                    <a:pt x="3178" y="9406"/>
                    <a:pt x="3281" y="9337"/>
                    <a:pt x="3281" y="9200"/>
                  </a:cubicBezTo>
                  <a:lnTo>
                    <a:pt x="3281" y="1639"/>
                  </a:lnTo>
                  <a:cubicBezTo>
                    <a:pt x="3281" y="1168"/>
                    <a:pt x="3080" y="717"/>
                    <a:pt x="2729" y="409"/>
                  </a:cubicBezTo>
                  <a:lnTo>
                    <a:pt x="9383" y="409"/>
                  </a:lnTo>
                  <a:cubicBezTo>
                    <a:pt x="10065" y="409"/>
                    <a:pt x="10612" y="957"/>
                    <a:pt x="10612" y="1639"/>
                  </a:cubicBezTo>
                  <a:lnTo>
                    <a:pt x="10612" y="3508"/>
                  </a:lnTo>
                  <a:cubicBezTo>
                    <a:pt x="10012" y="3801"/>
                    <a:pt x="9469" y="4190"/>
                    <a:pt x="8994" y="4661"/>
                  </a:cubicBezTo>
                  <a:cubicBezTo>
                    <a:pt x="8018" y="5636"/>
                    <a:pt x="8004" y="6347"/>
                    <a:pt x="7975" y="7524"/>
                  </a:cubicBezTo>
                  <a:cubicBezTo>
                    <a:pt x="7975" y="7625"/>
                    <a:pt x="7970" y="7726"/>
                    <a:pt x="7965" y="7831"/>
                  </a:cubicBezTo>
                  <a:cubicBezTo>
                    <a:pt x="7509" y="8384"/>
                    <a:pt x="7096" y="8975"/>
                    <a:pt x="6736" y="9599"/>
                  </a:cubicBezTo>
                  <a:cubicBezTo>
                    <a:pt x="6650" y="9747"/>
                    <a:pt x="6770" y="9911"/>
                    <a:pt x="6916" y="9911"/>
                  </a:cubicBezTo>
                  <a:cubicBezTo>
                    <a:pt x="6949" y="9911"/>
                    <a:pt x="6985" y="9902"/>
                    <a:pt x="7019" y="9883"/>
                  </a:cubicBezTo>
                  <a:cubicBezTo>
                    <a:pt x="7644" y="9522"/>
                    <a:pt x="8234" y="9109"/>
                    <a:pt x="8787" y="8648"/>
                  </a:cubicBezTo>
                  <a:lnTo>
                    <a:pt x="9090" y="8643"/>
                  </a:lnTo>
                  <a:cubicBezTo>
                    <a:pt x="9685" y="8629"/>
                    <a:pt x="10161" y="8614"/>
                    <a:pt x="10612" y="8480"/>
                  </a:cubicBezTo>
                  <a:lnTo>
                    <a:pt x="10612" y="11026"/>
                  </a:lnTo>
                  <a:lnTo>
                    <a:pt x="4915" y="11026"/>
                  </a:lnTo>
                  <a:cubicBezTo>
                    <a:pt x="4233" y="11026"/>
                    <a:pt x="3675" y="11578"/>
                    <a:pt x="3675" y="12261"/>
                  </a:cubicBezTo>
                  <a:cubicBezTo>
                    <a:pt x="3675" y="12376"/>
                    <a:pt x="3767" y="12467"/>
                    <a:pt x="3882" y="12467"/>
                  </a:cubicBezTo>
                  <a:lnTo>
                    <a:pt x="5722" y="12467"/>
                  </a:lnTo>
                  <a:cubicBezTo>
                    <a:pt x="5622" y="13062"/>
                    <a:pt x="5105" y="13490"/>
                    <a:pt x="4513" y="13490"/>
                  </a:cubicBezTo>
                  <a:cubicBezTo>
                    <a:pt x="4479" y="13490"/>
                    <a:pt x="4445" y="13488"/>
                    <a:pt x="4410" y="13486"/>
                  </a:cubicBezTo>
                  <a:cubicBezTo>
                    <a:pt x="3771" y="13433"/>
                    <a:pt x="3286" y="12899"/>
                    <a:pt x="3281" y="12261"/>
                  </a:cubicBezTo>
                  <a:lnTo>
                    <a:pt x="3281" y="10017"/>
                  </a:lnTo>
                  <a:cubicBezTo>
                    <a:pt x="3281" y="9880"/>
                    <a:pt x="3178" y="9812"/>
                    <a:pt x="3075" y="9812"/>
                  </a:cubicBezTo>
                  <a:cubicBezTo>
                    <a:pt x="2972" y="9812"/>
                    <a:pt x="2868" y="9880"/>
                    <a:pt x="2868" y="10017"/>
                  </a:cubicBezTo>
                  <a:lnTo>
                    <a:pt x="2868" y="12261"/>
                  </a:lnTo>
                  <a:cubicBezTo>
                    <a:pt x="2868" y="13169"/>
                    <a:pt x="3603" y="13904"/>
                    <a:pt x="4511" y="13904"/>
                  </a:cubicBezTo>
                  <a:lnTo>
                    <a:pt x="12255" y="13904"/>
                  </a:lnTo>
                  <a:cubicBezTo>
                    <a:pt x="13163" y="13904"/>
                    <a:pt x="13898" y="13169"/>
                    <a:pt x="13898" y="12261"/>
                  </a:cubicBezTo>
                  <a:cubicBezTo>
                    <a:pt x="13898" y="11578"/>
                    <a:pt x="13346" y="11026"/>
                    <a:pt x="12664" y="11026"/>
                  </a:cubicBezTo>
                  <a:lnTo>
                    <a:pt x="11030" y="11026"/>
                  </a:lnTo>
                  <a:lnTo>
                    <a:pt x="11030" y="8321"/>
                  </a:lnTo>
                  <a:cubicBezTo>
                    <a:pt x="11376" y="8139"/>
                    <a:pt x="11689" y="7903"/>
                    <a:pt x="11958" y="7625"/>
                  </a:cubicBezTo>
                  <a:cubicBezTo>
                    <a:pt x="12251" y="7332"/>
                    <a:pt x="12510" y="7015"/>
                    <a:pt x="12731" y="6673"/>
                  </a:cubicBezTo>
                  <a:cubicBezTo>
                    <a:pt x="12813" y="6549"/>
                    <a:pt x="12741" y="6380"/>
                    <a:pt x="12597" y="6356"/>
                  </a:cubicBezTo>
                  <a:lnTo>
                    <a:pt x="12111" y="6270"/>
                  </a:lnTo>
                  <a:cubicBezTo>
                    <a:pt x="13139" y="5487"/>
                    <a:pt x="13778" y="4296"/>
                    <a:pt x="13860" y="3008"/>
                  </a:cubicBezTo>
                  <a:lnTo>
                    <a:pt x="13860" y="2998"/>
                  </a:lnTo>
                  <a:lnTo>
                    <a:pt x="13860" y="2974"/>
                  </a:lnTo>
                  <a:cubicBezTo>
                    <a:pt x="13865" y="2852"/>
                    <a:pt x="13769" y="2758"/>
                    <a:pt x="13652" y="2758"/>
                  </a:cubicBezTo>
                  <a:cubicBezTo>
                    <a:pt x="13650" y="2758"/>
                    <a:pt x="13647" y="2758"/>
                    <a:pt x="13644" y="2758"/>
                  </a:cubicBezTo>
                  <a:cubicBezTo>
                    <a:pt x="13183" y="2787"/>
                    <a:pt x="12726" y="2849"/>
                    <a:pt x="12275" y="2946"/>
                  </a:cubicBezTo>
                  <a:cubicBezTo>
                    <a:pt x="12024" y="2999"/>
                    <a:pt x="12082" y="3355"/>
                    <a:pt x="12310" y="3355"/>
                  </a:cubicBezTo>
                  <a:cubicBezTo>
                    <a:pt x="12326" y="3355"/>
                    <a:pt x="12343" y="3353"/>
                    <a:pt x="12361" y="3349"/>
                  </a:cubicBezTo>
                  <a:cubicBezTo>
                    <a:pt x="12712" y="3272"/>
                    <a:pt x="13072" y="3219"/>
                    <a:pt x="13428" y="3191"/>
                  </a:cubicBezTo>
                  <a:lnTo>
                    <a:pt x="13428" y="3191"/>
                  </a:lnTo>
                  <a:cubicBezTo>
                    <a:pt x="13284" y="4440"/>
                    <a:pt x="12563" y="5549"/>
                    <a:pt x="11482" y="6193"/>
                  </a:cubicBezTo>
                  <a:lnTo>
                    <a:pt x="11463" y="6208"/>
                  </a:lnTo>
                  <a:cubicBezTo>
                    <a:pt x="11295" y="6304"/>
                    <a:pt x="11343" y="6553"/>
                    <a:pt x="11530" y="6587"/>
                  </a:cubicBezTo>
                  <a:lnTo>
                    <a:pt x="12203" y="6707"/>
                  </a:lnTo>
                  <a:cubicBezTo>
                    <a:pt x="12039" y="6928"/>
                    <a:pt x="11857" y="7135"/>
                    <a:pt x="11665" y="7332"/>
                  </a:cubicBezTo>
                  <a:cubicBezTo>
                    <a:pt x="10853" y="8139"/>
                    <a:pt x="10295" y="8201"/>
                    <a:pt x="9282" y="8230"/>
                  </a:cubicBezTo>
                  <a:cubicBezTo>
                    <a:pt x="9460" y="8067"/>
                    <a:pt x="9632" y="7899"/>
                    <a:pt x="9810" y="7726"/>
                  </a:cubicBezTo>
                  <a:cubicBezTo>
                    <a:pt x="10651" y="6894"/>
                    <a:pt x="11376" y="5958"/>
                    <a:pt x="11972" y="4934"/>
                  </a:cubicBezTo>
                  <a:cubicBezTo>
                    <a:pt x="12058" y="4786"/>
                    <a:pt x="11938" y="4622"/>
                    <a:pt x="11792" y="4622"/>
                  </a:cubicBezTo>
                  <a:cubicBezTo>
                    <a:pt x="11758" y="4622"/>
                    <a:pt x="11723" y="4631"/>
                    <a:pt x="11689" y="4651"/>
                  </a:cubicBezTo>
                  <a:cubicBezTo>
                    <a:pt x="10665" y="5247"/>
                    <a:pt x="9729" y="5972"/>
                    <a:pt x="8897" y="6813"/>
                  </a:cubicBezTo>
                  <a:cubicBezTo>
                    <a:pt x="8724" y="6986"/>
                    <a:pt x="8556" y="7164"/>
                    <a:pt x="8393" y="7341"/>
                  </a:cubicBezTo>
                  <a:cubicBezTo>
                    <a:pt x="8422" y="6323"/>
                    <a:pt x="8479" y="5766"/>
                    <a:pt x="9291" y="4958"/>
                  </a:cubicBezTo>
                  <a:cubicBezTo>
                    <a:pt x="9935" y="4320"/>
                    <a:pt x="10723" y="3844"/>
                    <a:pt x="11588" y="3560"/>
                  </a:cubicBezTo>
                  <a:cubicBezTo>
                    <a:pt x="11814" y="3478"/>
                    <a:pt x="11733" y="3160"/>
                    <a:pt x="11524" y="3160"/>
                  </a:cubicBezTo>
                  <a:cubicBezTo>
                    <a:pt x="11502" y="3160"/>
                    <a:pt x="11478" y="3164"/>
                    <a:pt x="11453" y="3171"/>
                  </a:cubicBezTo>
                  <a:cubicBezTo>
                    <a:pt x="11309" y="3219"/>
                    <a:pt x="11165" y="3272"/>
                    <a:pt x="11030" y="3330"/>
                  </a:cubicBezTo>
                  <a:lnTo>
                    <a:pt x="11030" y="1644"/>
                  </a:lnTo>
                  <a:cubicBezTo>
                    <a:pt x="11026" y="736"/>
                    <a:pt x="10291" y="1"/>
                    <a:pt x="9387" y="1"/>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776;p77">
              <a:extLst>
                <a:ext uri="{FF2B5EF4-FFF2-40B4-BE49-F238E27FC236}">
                  <a16:creationId xmlns:a16="http://schemas.microsoft.com/office/drawing/2014/main" id="{4230D37A-FD0D-4A40-93B2-9E2A33E66B60}"/>
                </a:ext>
              </a:extLst>
            </p:cNvPr>
            <p:cNvSpPr/>
            <p:nvPr/>
          </p:nvSpPr>
          <p:spPr>
            <a:xfrm>
              <a:off x="3612274" y="3916553"/>
              <a:ext cx="130952" cy="25185"/>
            </a:xfrm>
            <a:custGeom>
              <a:avLst/>
              <a:gdLst/>
              <a:ahLst/>
              <a:cxnLst/>
              <a:rect l="l" t="t" r="r" b="b"/>
              <a:pathLst>
                <a:path w="5002" h="962" extrusionOk="0">
                  <a:moveTo>
                    <a:pt x="279" y="0"/>
                  </a:moveTo>
                  <a:cubicBezTo>
                    <a:pt x="1" y="0"/>
                    <a:pt x="1" y="414"/>
                    <a:pt x="279" y="414"/>
                  </a:cubicBezTo>
                  <a:cubicBezTo>
                    <a:pt x="472" y="414"/>
                    <a:pt x="558" y="495"/>
                    <a:pt x="688" y="625"/>
                  </a:cubicBezTo>
                  <a:cubicBezTo>
                    <a:pt x="837" y="779"/>
                    <a:pt x="1029" y="961"/>
                    <a:pt x="1389" y="961"/>
                  </a:cubicBezTo>
                  <a:cubicBezTo>
                    <a:pt x="1754" y="961"/>
                    <a:pt x="1942" y="779"/>
                    <a:pt x="2091" y="625"/>
                  </a:cubicBezTo>
                  <a:cubicBezTo>
                    <a:pt x="2220" y="495"/>
                    <a:pt x="2312" y="414"/>
                    <a:pt x="2504" y="414"/>
                  </a:cubicBezTo>
                  <a:cubicBezTo>
                    <a:pt x="2696" y="414"/>
                    <a:pt x="2782" y="495"/>
                    <a:pt x="2912" y="625"/>
                  </a:cubicBezTo>
                  <a:cubicBezTo>
                    <a:pt x="3066" y="779"/>
                    <a:pt x="3253" y="961"/>
                    <a:pt x="3614" y="961"/>
                  </a:cubicBezTo>
                  <a:cubicBezTo>
                    <a:pt x="3979" y="961"/>
                    <a:pt x="4166" y="779"/>
                    <a:pt x="4315" y="625"/>
                  </a:cubicBezTo>
                  <a:cubicBezTo>
                    <a:pt x="4449" y="495"/>
                    <a:pt x="4536" y="414"/>
                    <a:pt x="4728" y="414"/>
                  </a:cubicBezTo>
                  <a:cubicBezTo>
                    <a:pt x="5002" y="414"/>
                    <a:pt x="5002" y="0"/>
                    <a:pt x="4728" y="0"/>
                  </a:cubicBezTo>
                  <a:cubicBezTo>
                    <a:pt x="4368" y="0"/>
                    <a:pt x="4176" y="183"/>
                    <a:pt x="4027" y="332"/>
                  </a:cubicBezTo>
                  <a:cubicBezTo>
                    <a:pt x="3897" y="462"/>
                    <a:pt x="3806" y="548"/>
                    <a:pt x="3614" y="548"/>
                  </a:cubicBezTo>
                  <a:cubicBezTo>
                    <a:pt x="3421" y="548"/>
                    <a:pt x="3335" y="462"/>
                    <a:pt x="3205" y="332"/>
                  </a:cubicBezTo>
                  <a:cubicBezTo>
                    <a:pt x="3051" y="183"/>
                    <a:pt x="2864" y="0"/>
                    <a:pt x="2504" y="0"/>
                  </a:cubicBezTo>
                  <a:cubicBezTo>
                    <a:pt x="2139" y="0"/>
                    <a:pt x="1951" y="183"/>
                    <a:pt x="1802" y="332"/>
                  </a:cubicBezTo>
                  <a:cubicBezTo>
                    <a:pt x="1668" y="462"/>
                    <a:pt x="1581" y="548"/>
                    <a:pt x="1389" y="548"/>
                  </a:cubicBezTo>
                  <a:cubicBezTo>
                    <a:pt x="1197" y="548"/>
                    <a:pt x="1111" y="462"/>
                    <a:pt x="981" y="332"/>
                  </a:cubicBezTo>
                  <a:cubicBezTo>
                    <a:pt x="827" y="183"/>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777;p77">
              <a:extLst>
                <a:ext uri="{FF2B5EF4-FFF2-40B4-BE49-F238E27FC236}">
                  <a16:creationId xmlns:a16="http://schemas.microsoft.com/office/drawing/2014/main" id="{0A5A9D73-C1F9-3870-28B8-7FED2D8A6146}"/>
                </a:ext>
              </a:extLst>
            </p:cNvPr>
            <p:cNvSpPr/>
            <p:nvPr/>
          </p:nvSpPr>
          <p:spPr>
            <a:xfrm>
              <a:off x="3612274" y="3958572"/>
              <a:ext cx="101919" cy="25290"/>
            </a:xfrm>
            <a:custGeom>
              <a:avLst/>
              <a:gdLst/>
              <a:ahLst/>
              <a:cxnLst/>
              <a:rect l="l" t="t" r="r" b="b"/>
              <a:pathLst>
                <a:path w="3893" h="966" extrusionOk="0">
                  <a:moveTo>
                    <a:pt x="275" y="0"/>
                  </a:moveTo>
                  <a:cubicBezTo>
                    <a:pt x="1" y="0"/>
                    <a:pt x="1" y="413"/>
                    <a:pt x="275"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892" y="966"/>
                    <a:pt x="3892" y="552"/>
                    <a:pt x="3614" y="552"/>
                  </a:cubicBezTo>
                  <a:cubicBezTo>
                    <a:pt x="3421" y="552"/>
                    <a:pt x="3335" y="466"/>
                    <a:pt x="3205" y="336"/>
                  </a:cubicBezTo>
                  <a:cubicBezTo>
                    <a:pt x="3056" y="187"/>
                    <a:pt x="2864" y="0"/>
                    <a:pt x="2504" y="0"/>
                  </a:cubicBezTo>
                  <a:cubicBezTo>
                    <a:pt x="2139" y="0"/>
                    <a:pt x="1951" y="187"/>
                    <a:pt x="1802" y="336"/>
                  </a:cubicBezTo>
                  <a:cubicBezTo>
                    <a:pt x="1668" y="466"/>
                    <a:pt x="1581" y="552"/>
                    <a:pt x="1389" y="552"/>
                  </a:cubicBezTo>
                  <a:cubicBezTo>
                    <a:pt x="1197" y="552"/>
                    <a:pt x="1111" y="466"/>
                    <a:pt x="981" y="336"/>
                  </a:cubicBezTo>
                  <a:cubicBezTo>
                    <a:pt x="827" y="187"/>
                    <a:pt x="640" y="0"/>
                    <a:pt x="275"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778;p77">
              <a:extLst>
                <a:ext uri="{FF2B5EF4-FFF2-40B4-BE49-F238E27FC236}">
                  <a16:creationId xmlns:a16="http://schemas.microsoft.com/office/drawing/2014/main" id="{25CEA434-B919-CAFF-2ADC-B0CFBF6FADE2}"/>
                </a:ext>
              </a:extLst>
            </p:cNvPr>
            <p:cNvSpPr/>
            <p:nvPr/>
          </p:nvSpPr>
          <p:spPr>
            <a:xfrm>
              <a:off x="3612274" y="3874430"/>
              <a:ext cx="160143" cy="25290"/>
            </a:xfrm>
            <a:custGeom>
              <a:avLst/>
              <a:gdLst/>
              <a:ahLst/>
              <a:cxnLst/>
              <a:rect l="l" t="t" r="r" b="b"/>
              <a:pathLst>
                <a:path w="6117" h="966" extrusionOk="0">
                  <a:moveTo>
                    <a:pt x="279" y="0"/>
                  </a:moveTo>
                  <a:cubicBezTo>
                    <a:pt x="1" y="0"/>
                    <a:pt x="1" y="413"/>
                    <a:pt x="279" y="413"/>
                  </a:cubicBezTo>
                  <a:cubicBezTo>
                    <a:pt x="472" y="413"/>
                    <a:pt x="558" y="500"/>
                    <a:pt x="688" y="629"/>
                  </a:cubicBezTo>
                  <a:cubicBezTo>
                    <a:pt x="837" y="778"/>
                    <a:pt x="1029" y="966"/>
                    <a:pt x="1389" y="966"/>
                  </a:cubicBezTo>
                  <a:cubicBezTo>
                    <a:pt x="1754" y="966"/>
                    <a:pt x="1942" y="778"/>
                    <a:pt x="2091" y="629"/>
                  </a:cubicBezTo>
                  <a:cubicBezTo>
                    <a:pt x="2220" y="500"/>
                    <a:pt x="2312" y="413"/>
                    <a:pt x="2504" y="413"/>
                  </a:cubicBezTo>
                  <a:cubicBezTo>
                    <a:pt x="2696" y="413"/>
                    <a:pt x="2782" y="500"/>
                    <a:pt x="2912" y="629"/>
                  </a:cubicBezTo>
                  <a:cubicBezTo>
                    <a:pt x="3066" y="778"/>
                    <a:pt x="3253" y="966"/>
                    <a:pt x="3614" y="966"/>
                  </a:cubicBezTo>
                  <a:cubicBezTo>
                    <a:pt x="3979" y="966"/>
                    <a:pt x="4166" y="778"/>
                    <a:pt x="4315" y="629"/>
                  </a:cubicBezTo>
                  <a:cubicBezTo>
                    <a:pt x="4449" y="500"/>
                    <a:pt x="4536" y="413"/>
                    <a:pt x="4728" y="413"/>
                  </a:cubicBezTo>
                  <a:cubicBezTo>
                    <a:pt x="4920" y="413"/>
                    <a:pt x="5007" y="500"/>
                    <a:pt x="5141" y="629"/>
                  </a:cubicBezTo>
                  <a:cubicBezTo>
                    <a:pt x="5290" y="778"/>
                    <a:pt x="5477" y="966"/>
                    <a:pt x="5843" y="966"/>
                  </a:cubicBezTo>
                  <a:cubicBezTo>
                    <a:pt x="6116" y="966"/>
                    <a:pt x="6116" y="553"/>
                    <a:pt x="5843" y="553"/>
                  </a:cubicBezTo>
                  <a:cubicBezTo>
                    <a:pt x="5646" y="553"/>
                    <a:pt x="5559" y="466"/>
                    <a:pt x="5429" y="336"/>
                  </a:cubicBezTo>
                  <a:cubicBezTo>
                    <a:pt x="5281" y="187"/>
                    <a:pt x="5093" y="0"/>
                    <a:pt x="4728" y="0"/>
                  </a:cubicBezTo>
                  <a:cubicBezTo>
                    <a:pt x="4363" y="0"/>
                    <a:pt x="4176" y="187"/>
                    <a:pt x="4027" y="336"/>
                  </a:cubicBezTo>
                  <a:cubicBezTo>
                    <a:pt x="3897" y="466"/>
                    <a:pt x="3806" y="553"/>
                    <a:pt x="3614" y="553"/>
                  </a:cubicBezTo>
                  <a:cubicBezTo>
                    <a:pt x="3421" y="553"/>
                    <a:pt x="3335" y="466"/>
                    <a:pt x="3205" y="336"/>
                  </a:cubicBezTo>
                  <a:cubicBezTo>
                    <a:pt x="3051" y="187"/>
                    <a:pt x="2864" y="0"/>
                    <a:pt x="2504" y="0"/>
                  </a:cubicBezTo>
                  <a:cubicBezTo>
                    <a:pt x="2139" y="0"/>
                    <a:pt x="1951" y="187"/>
                    <a:pt x="1802" y="336"/>
                  </a:cubicBezTo>
                  <a:cubicBezTo>
                    <a:pt x="1668" y="466"/>
                    <a:pt x="1581" y="553"/>
                    <a:pt x="1389" y="553"/>
                  </a:cubicBezTo>
                  <a:cubicBezTo>
                    <a:pt x="1197" y="553"/>
                    <a:pt x="1111" y="466"/>
                    <a:pt x="981" y="336"/>
                  </a:cubicBezTo>
                  <a:cubicBezTo>
                    <a:pt x="827" y="187"/>
                    <a:pt x="640" y="0"/>
                    <a:pt x="279" y="0"/>
                  </a:cubicBezTo>
                  <a:close/>
                </a:path>
              </a:pathLst>
            </a:custGeom>
            <a:solidFill>
              <a:srgbClr val="445D73"/>
            </a:solidFill>
            <a:ln>
              <a:solidFill>
                <a:schemeClr val="accent2">
                  <a:lumMod val="2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TextBox 3">
            <a:extLst>
              <a:ext uri="{FF2B5EF4-FFF2-40B4-BE49-F238E27FC236}">
                <a16:creationId xmlns:a16="http://schemas.microsoft.com/office/drawing/2014/main" id="{42468C01-7FAB-C322-A0CF-9FBDBA0165F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26</a:t>
            </a:r>
          </a:p>
        </p:txBody>
      </p:sp>
    </p:spTree>
    <p:extLst>
      <p:ext uri="{BB962C8B-B14F-4D97-AF65-F5344CB8AC3E}">
        <p14:creationId xmlns:p14="http://schemas.microsoft.com/office/powerpoint/2010/main" val="55816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SEARCH - TÌM KIẾM</a:t>
            </a:r>
            <a:endParaRPr/>
          </a:p>
        </p:txBody>
      </p:sp>
      <p:sp>
        <p:nvSpPr>
          <p:cNvPr id="868" name="Google Shape;868;p37"/>
          <p:cNvSpPr txBox="1">
            <a:spLocks noGrp="1"/>
          </p:cNvSpPr>
          <p:nvPr>
            <p:ph type="subTitle" idx="1"/>
          </p:nvPr>
        </p:nvSpPr>
        <p:spPr>
          <a:xfrm>
            <a:off x="463426" y="1187393"/>
            <a:ext cx="7960574" cy="4890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vi-VN" sz="1600">
                <a:latin typeface="Nunito" pitchFamily="2" charset="-93"/>
              </a:rPr>
              <a:t>Tìm kiếm thực hiện tương tự như trên cây nhị phân tìm kiếm</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3"/>
          <a:stretch>
            <a:fillRect/>
          </a:stretch>
        </p:blipFill>
        <p:spPr>
          <a:xfrm>
            <a:off x="5191372" y="2195830"/>
            <a:ext cx="3232628" cy="2253286"/>
          </a:xfrm>
          <a:prstGeom prst="rect">
            <a:avLst/>
          </a:prstGeom>
          <a:ln>
            <a:noFill/>
          </a:ln>
          <a:effectLst>
            <a:outerShdw blurRad="292100" dist="139700" dir="2700000" algn="tl" rotWithShape="0">
              <a:srgbClr val="333333">
                <a:alpha val="65000"/>
              </a:srgbClr>
            </a:outerShdw>
          </a:effectLst>
        </p:spPr>
      </p:pic>
      <p:pic>
        <p:nvPicPr>
          <p:cNvPr id="8" name="Picture 7" descr="A screenshot of a computer&#10;&#10;Description automatically generated">
            <a:extLst>
              <a:ext uri="{FF2B5EF4-FFF2-40B4-BE49-F238E27FC236}">
                <a16:creationId xmlns:a16="http://schemas.microsoft.com/office/drawing/2014/main" id="{99ADF150-2F7F-F4BE-4B17-DA7C226C8176}"/>
              </a:ext>
            </a:extLst>
          </p:cNvPr>
          <p:cNvPicPr>
            <a:picLocks noChangeAspect="1"/>
          </p:cNvPicPr>
          <p:nvPr/>
        </p:nvPicPr>
        <p:blipFill rotWithShape="1">
          <a:blip r:embed="rId4"/>
          <a:srcRect l="5979" t="9023" r="5590" b="8417"/>
          <a:stretch/>
        </p:blipFill>
        <p:spPr>
          <a:xfrm>
            <a:off x="463426" y="1676400"/>
            <a:ext cx="4504195" cy="3034145"/>
          </a:xfrm>
          <a:prstGeom prst="rect">
            <a:avLst/>
          </a:prstGeom>
          <a:ln>
            <a:noFill/>
          </a:ln>
          <a:effectLst>
            <a:outerShdw blurRad="292100" dist="139700" dir="2700000" algn="tl" rotWithShape="0">
              <a:srgbClr val="333333">
                <a:alpha val="65000"/>
              </a:srgbClr>
            </a:outerShdw>
          </a:effectLst>
        </p:spPr>
      </p:pic>
      <p:sp>
        <p:nvSpPr>
          <p:cNvPr id="4" name="TextBox 3">
            <a:extLst>
              <a:ext uri="{FF2B5EF4-FFF2-40B4-BE49-F238E27FC236}">
                <a16:creationId xmlns:a16="http://schemas.microsoft.com/office/drawing/2014/main" id="{81F52576-649E-8A2E-CCFA-18E904E12F72}"/>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27</a:t>
            </a:r>
          </a:p>
        </p:txBody>
      </p:sp>
    </p:spTree>
    <p:extLst>
      <p:ext uri="{BB962C8B-B14F-4D97-AF65-F5344CB8AC3E}">
        <p14:creationId xmlns:p14="http://schemas.microsoft.com/office/powerpoint/2010/main" val="414757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Subtitle 4">
            <a:extLst>
              <a:ext uri="{FF2B5EF4-FFF2-40B4-BE49-F238E27FC236}">
                <a16:creationId xmlns:a16="http://schemas.microsoft.com/office/drawing/2014/main" id="{D465C478-5035-A29B-4C5A-EB6A01AE51E3}"/>
              </a:ext>
            </a:extLst>
          </p:cNvPr>
          <p:cNvSpPr>
            <a:spLocks noGrp="1"/>
          </p:cNvSpPr>
          <p:nvPr>
            <p:ph type="subTitle" idx="1"/>
          </p:nvPr>
        </p:nvSpPr>
        <p:spPr>
          <a:xfrm>
            <a:off x="297180" y="602622"/>
            <a:ext cx="8549640" cy="479444"/>
          </a:xfrm>
        </p:spPr>
        <p:txBody>
          <a:bodyPr/>
          <a:lstStyle/>
          <a:p>
            <a:pPr algn="ctr"/>
            <a:r>
              <a:rPr lang="vi-VN" sz="2000" b="1">
                <a:latin typeface="Nunito Black" pitchFamily="2" charset="-93"/>
              </a:rPr>
              <a:t>Các node có quan hệ đến node X</a:t>
            </a:r>
          </a:p>
        </p:txBody>
      </p:sp>
      <p:pic>
        <p:nvPicPr>
          <p:cNvPr id="890" name="Picture 889">
            <a:extLst>
              <a:ext uri="{FF2B5EF4-FFF2-40B4-BE49-F238E27FC236}">
                <a16:creationId xmlns:a16="http://schemas.microsoft.com/office/drawing/2014/main" id="{1FA5241C-C6F4-29D7-665E-308D7EE06BF8}"/>
              </a:ext>
            </a:extLst>
          </p:cNvPr>
          <p:cNvPicPr>
            <a:picLocks noChangeAspect="1"/>
          </p:cNvPicPr>
          <p:nvPr/>
        </p:nvPicPr>
        <p:blipFill>
          <a:blip r:embed="rId3"/>
          <a:stretch>
            <a:fillRect/>
          </a:stretch>
        </p:blipFill>
        <p:spPr>
          <a:xfrm>
            <a:off x="1576430" y="1181686"/>
            <a:ext cx="5991140" cy="3644183"/>
          </a:xfrm>
          <a:prstGeom prst="rect">
            <a:avLst/>
          </a:prstGeom>
          <a:ln>
            <a:noFill/>
          </a:ln>
          <a:effectLst>
            <a:outerShdw blurRad="292100" dist="139700" dir="2700000" algn="tl" rotWithShape="0">
              <a:srgbClr val="333333">
                <a:alpha val="65000"/>
              </a:srgbClr>
            </a:outerShdw>
          </a:effectLst>
        </p:spPr>
      </p:pic>
      <p:sp>
        <p:nvSpPr>
          <p:cNvPr id="3" name="TextBox 2">
            <a:extLst>
              <a:ext uri="{FF2B5EF4-FFF2-40B4-BE49-F238E27FC236}">
                <a16:creationId xmlns:a16="http://schemas.microsoft.com/office/drawing/2014/main" id="{65C898CB-7B77-24F1-0763-094C7096985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28</a:t>
            </a:r>
          </a:p>
        </p:txBody>
      </p:sp>
      <p:sp>
        <p:nvSpPr>
          <p:cNvPr id="7" name="TextBox 6">
            <a:extLst>
              <a:ext uri="{FF2B5EF4-FFF2-40B4-BE49-F238E27FC236}">
                <a16:creationId xmlns:a16="http://schemas.microsoft.com/office/drawing/2014/main" id="{4E639676-1ABF-FA9B-5E9C-51B350A1BB76}"/>
              </a:ext>
            </a:extLst>
          </p:cNvPr>
          <p:cNvSpPr txBox="1"/>
          <p:nvPr/>
        </p:nvSpPr>
        <p:spPr>
          <a:xfrm>
            <a:off x="3852672" y="1758696"/>
            <a:ext cx="347472" cy="461665"/>
          </a:xfrm>
          <a:prstGeom prst="rect">
            <a:avLst/>
          </a:prstGeom>
          <a:noFill/>
        </p:spPr>
        <p:txBody>
          <a:bodyPr wrap="square" rtlCol="0">
            <a:spAutoFit/>
          </a:bodyPr>
          <a:lstStyle/>
          <a:p>
            <a:r>
              <a:rPr lang="vi-VN" sz="2400" b="1">
                <a:latin typeface="Nunito Black" pitchFamily="2" charset="-93"/>
              </a:rPr>
              <a:t>G</a:t>
            </a:r>
          </a:p>
        </p:txBody>
      </p:sp>
      <p:sp>
        <p:nvSpPr>
          <p:cNvPr id="9" name="TextBox 8">
            <a:extLst>
              <a:ext uri="{FF2B5EF4-FFF2-40B4-BE49-F238E27FC236}">
                <a16:creationId xmlns:a16="http://schemas.microsoft.com/office/drawing/2014/main" id="{117190D0-FE17-CB32-5B62-E664D3640947}"/>
              </a:ext>
            </a:extLst>
          </p:cNvPr>
          <p:cNvSpPr txBox="1"/>
          <p:nvPr/>
        </p:nvSpPr>
        <p:spPr>
          <a:xfrm>
            <a:off x="2499360" y="2916936"/>
            <a:ext cx="347472" cy="461665"/>
          </a:xfrm>
          <a:prstGeom prst="rect">
            <a:avLst/>
          </a:prstGeom>
          <a:noFill/>
        </p:spPr>
        <p:txBody>
          <a:bodyPr wrap="square" rtlCol="0">
            <a:spAutoFit/>
          </a:bodyPr>
          <a:lstStyle/>
          <a:p>
            <a:r>
              <a:rPr lang="vi-VN" sz="2400" b="1">
                <a:latin typeface="Nunito Black" pitchFamily="2" charset="-93"/>
              </a:rPr>
              <a:t>U</a:t>
            </a:r>
          </a:p>
        </p:txBody>
      </p:sp>
      <p:sp>
        <p:nvSpPr>
          <p:cNvPr id="10" name="TextBox 9">
            <a:extLst>
              <a:ext uri="{FF2B5EF4-FFF2-40B4-BE49-F238E27FC236}">
                <a16:creationId xmlns:a16="http://schemas.microsoft.com/office/drawing/2014/main" id="{1BEB8E11-0B24-1B92-60F8-3EE0047CD963}"/>
              </a:ext>
            </a:extLst>
          </p:cNvPr>
          <p:cNvSpPr txBox="1"/>
          <p:nvPr/>
        </p:nvSpPr>
        <p:spPr>
          <a:xfrm>
            <a:off x="5273040" y="2916936"/>
            <a:ext cx="347472" cy="461665"/>
          </a:xfrm>
          <a:prstGeom prst="rect">
            <a:avLst/>
          </a:prstGeom>
          <a:noFill/>
        </p:spPr>
        <p:txBody>
          <a:bodyPr wrap="square" rtlCol="0">
            <a:spAutoFit/>
          </a:bodyPr>
          <a:lstStyle/>
          <a:p>
            <a:r>
              <a:rPr lang="vi-VN" sz="2400" b="1">
                <a:latin typeface="Nunito Black" pitchFamily="2" charset="-93"/>
              </a:rPr>
              <a:t>P</a:t>
            </a:r>
          </a:p>
        </p:txBody>
      </p:sp>
      <p:sp>
        <p:nvSpPr>
          <p:cNvPr id="11" name="TextBox 10">
            <a:extLst>
              <a:ext uri="{FF2B5EF4-FFF2-40B4-BE49-F238E27FC236}">
                <a16:creationId xmlns:a16="http://schemas.microsoft.com/office/drawing/2014/main" id="{44F74CA7-755C-BC75-714C-6C5EBA74204C}"/>
              </a:ext>
            </a:extLst>
          </p:cNvPr>
          <p:cNvSpPr txBox="1"/>
          <p:nvPr/>
        </p:nvSpPr>
        <p:spPr>
          <a:xfrm>
            <a:off x="3919728" y="4099560"/>
            <a:ext cx="347472" cy="461665"/>
          </a:xfrm>
          <a:prstGeom prst="rect">
            <a:avLst/>
          </a:prstGeom>
          <a:noFill/>
        </p:spPr>
        <p:txBody>
          <a:bodyPr wrap="square" rtlCol="0">
            <a:spAutoFit/>
          </a:bodyPr>
          <a:lstStyle/>
          <a:p>
            <a:r>
              <a:rPr lang="vi-VN" sz="2400" b="1">
                <a:latin typeface="Nunito Black" pitchFamily="2" charset="-93"/>
              </a:rPr>
              <a:t>S</a:t>
            </a:r>
          </a:p>
        </p:txBody>
      </p:sp>
      <p:sp>
        <p:nvSpPr>
          <p:cNvPr id="12" name="TextBox 11">
            <a:extLst>
              <a:ext uri="{FF2B5EF4-FFF2-40B4-BE49-F238E27FC236}">
                <a16:creationId xmlns:a16="http://schemas.microsoft.com/office/drawing/2014/main" id="{B52A9A9F-BB8F-ED2D-74FB-C0A35F7FD1AF}"/>
              </a:ext>
            </a:extLst>
          </p:cNvPr>
          <p:cNvSpPr txBox="1"/>
          <p:nvPr/>
        </p:nvSpPr>
        <p:spPr>
          <a:xfrm>
            <a:off x="5724146" y="2609159"/>
            <a:ext cx="1127758" cy="307777"/>
          </a:xfrm>
          <a:prstGeom prst="rect">
            <a:avLst/>
          </a:prstGeom>
          <a:solidFill>
            <a:schemeClr val="accent3">
              <a:lumMod val="40000"/>
              <a:lumOff val="60000"/>
            </a:schemeClr>
          </a:solidFill>
        </p:spPr>
        <p:txBody>
          <a:bodyPr wrap="square" rtlCol="0">
            <a:spAutoFit/>
          </a:bodyPr>
          <a:lstStyle/>
          <a:p>
            <a:r>
              <a:rPr lang="vi-VN">
                <a:latin typeface="Nunito Black" pitchFamily="2" charset="-93"/>
              </a:rPr>
              <a:t>X’s Parent</a:t>
            </a:r>
          </a:p>
        </p:txBody>
      </p:sp>
    </p:spTree>
    <p:extLst>
      <p:ext uri="{BB962C8B-B14F-4D97-AF65-F5344CB8AC3E}">
        <p14:creationId xmlns:p14="http://schemas.microsoft.com/office/powerpoint/2010/main" val="9835999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304800" y="521225"/>
            <a:ext cx="504092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QUY TẮC</a:t>
            </a:r>
            <a:endParaRPr/>
          </a:p>
        </p:txBody>
      </p:sp>
      <p:sp>
        <p:nvSpPr>
          <p:cNvPr id="868" name="Google Shape;868;p37"/>
          <p:cNvSpPr txBox="1">
            <a:spLocks noGrp="1"/>
          </p:cNvSpPr>
          <p:nvPr>
            <p:ph type="subTitle" idx="1"/>
          </p:nvPr>
        </p:nvSpPr>
        <p:spPr>
          <a:xfrm>
            <a:off x="304799" y="1246908"/>
            <a:ext cx="5040924" cy="3375367"/>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Đảm bảo quy tắc của cây BST</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Mỗi Node có màu đỏ hoặc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Tất cả Node lá đều mang giá trị NULL và có màu đen.</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Không có hai node đỏ liền kề (Một node đỏ không thể có node cha hoặc node con màu đỏ).</a:t>
            </a:r>
          </a:p>
          <a:p>
            <a:pPr marL="285750" lvl="0" indent="-285750" algn="l" rtl="0">
              <a:lnSpc>
                <a:spcPct val="150000"/>
              </a:lnSpc>
              <a:spcBef>
                <a:spcPts val="0"/>
              </a:spcBef>
              <a:spcAft>
                <a:spcPts val="0"/>
              </a:spcAft>
              <a:buFont typeface="Wingdings" panose="05000000000000000000" pitchFamily="2" charset="2"/>
              <a:buChar char="ü"/>
            </a:pPr>
            <a:r>
              <a:rPr lang="vi-VN" sz="1600">
                <a:latin typeface="Nunito" pitchFamily="2" charset="-93"/>
              </a:rPr>
              <a:t>Mọi đường dẫn (path) từ một node (bao gồm node gốc) đến bất kỳ node lá con cháu nào đều có cùng số lượng node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931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3" name="Picture 2" descr="A diagram of a group of people&#10;&#10;Description automatically generated">
            <a:extLst>
              <a:ext uri="{FF2B5EF4-FFF2-40B4-BE49-F238E27FC236}">
                <a16:creationId xmlns:a16="http://schemas.microsoft.com/office/drawing/2014/main" id="{A9F83D82-C831-97FE-9437-0228C1179A5D}"/>
              </a:ext>
            </a:extLst>
          </p:cNvPr>
          <p:cNvPicPr>
            <a:picLocks noChangeAspect="1"/>
          </p:cNvPicPr>
          <p:nvPr/>
        </p:nvPicPr>
        <p:blipFill>
          <a:blip r:embed="rId3"/>
          <a:stretch>
            <a:fillRect/>
          </a:stretch>
        </p:blipFill>
        <p:spPr>
          <a:xfrm>
            <a:off x="5596279" y="664016"/>
            <a:ext cx="3096490" cy="1633389"/>
          </a:xfrm>
          <a:prstGeom prst="rect">
            <a:avLst/>
          </a:prstGeom>
          <a:ln>
            <a:noFill/>
          </a:ln>
          <a:effectLst>
            <a:outerShdw blurRad="292100" dist="139700" dir="2700000" algn="tl" rotWithShape="0">
              <a:srgbClr val="333333">
                <a:alpha val="65000"/>
              </a:srgbClr>
            </a:outerShdw>
          </a:effectLst>
        </p:spPr>
      </p:pic>
      <p:pic>
        <p:nvPicPr>
          <p:cNvPr id="5" name="Picture 4" descr="A diagram of a network&#10;&#10;Description automatically generated">
            <a:extLst>
              <a:ext uri="{FF2B5EF4-FFF2-40B4-BE49-F238E27FC236}">
                <a16:creationId xmlns:a16="http://schemas.microsoft.com/office/drawing/2014/main" id="{077B9D1A-3914-E1AB-0515-0C9495400A67}"/>
              </a:ext>
            </a:extLst>
          </p:cNvPr>
          <p:cNvPicPr>
            <a:picLocks noChangeAspect="1"/>
          </p:cNvPicPr>
          <p:nvPr/>
        </p:nvPicPr>
        <p:blipFill>
          <a:blip r:embed="rId4"/>
          <a:stretch>
            <a:fillRect/>
          </a:stretch>
        </p:blipFill>
        <p:spPr>
          <a:xfrm>
            <a:off x="5753874" y="2683585"/>
            <a:ext cx="2781300" cy="1938690"/>
          </a:xfrm>
          <a:prstGeom prst="rect">
            <a:avLst/>
          </a:prstGeom>
          <a:ln>
            <a:noFill/>
          </a:ln>
          <a:effectLst>
            <a:outerShdw blurRad="292100" dist="139700" dir="2700000" algn="tl" rotWithShape="0">
              <a:srgbClr val="333333">
                <a:alpha val="65000"/>
              </a:srgbClr>
            </a:outerShdw>
          </a:effectLst>
        </p:spPr>
      </p:pic>
      <p:sp>
        <p:nvSpPr>
          <p:cNvPr id="4" name="Google Shape;867;p37">
            <a:extLst>
              <a:ext uri="{FF2B5EF4-FFF2-40B4-BE49-F238E27FC236}">
                <a16:creationId xmlns:a16="http://schemas.microsoft.com/office/drawing/2014/main" id="{A70F638E-B75E-DD16-4298-CE737132009C}"/>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7" name="TextBox 6">
            <a:extLst>
              <a:ext uri="{FF2B5EF4-FFF2-40B4-BE49-F238E27FC236}">
                <a16:creationId xmlns:a16="http://schemas.microsoft.com/office/drawing/2014/main" id="{1E08A243-AD71-287B-D9C8-E29F404EFAD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29</a:t>
            </a:r>
          </a:p>
        </p:txBody>
      </p:sp>
    </p:spTree>
    <p:extLst>
      <p:ext uri="{BB962C8B-B14F-4D97-AF65-F5344CB8AC3E}">
        <p14:creationId xmlns:p14="http://schemas.microsoft.com/office/powerpoint/2010/main" val="38094925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2" name="Google Shape;751;p35">
            <a:extLst>
              <a:ext uri="{FF2B5EF4-FFF2-40B4-BE49-F238E27FC236}">
                <a16:creationId xmlns:a16="http://schemas.microsoft.com/office/drawing/2014/main" id="{588AFE38-8662-BA40-AD59-BC5A9A9227B4}"/>
              </a:ext>
            </a:extLst>
          </p:cNvPr>
          <p:cNvSpPr txBox="1">
            <a:spLocks/>
          </p:cNvSpPr>
          <p:nvPr/>
        </p:nvSpPr>
        <p:spPr>
          <a:xfrm>
            <a:off x="272843" y="4445918"/>
            <a:ext cx="8605680"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Biến thể</a:t>
            </a:r>
          </a:p>
        </p:txBody>
      </p:sp>
      <p:sp>
        <p:nvSpPr>
          <p:cNvPr id="751" name="Google Shape;751;p35"/>
          <p:cNvSpPr txBox="1">
            <a:spLocks noGrp="1"/>
          </p:cNvSpPr>
          <p:nvPr>
            <p:ph type="subTitle" idx="15"/>
          </p:nvPr>
        </p:nvSpPr>
        <p:spPr>
          <a:xfrm>
            <a:off x="272843" y="3830628"/>
            <a:ext cx="8605680"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Ứng dụng</a:t>
            </a:r>
            <a:endParaRPr/>
          </a:p>
        </p:txBody>
      </p:sp>
      <p:sp>
        <p:nvSpPr>
          <p:cNvPr id="750" name="Google Shape;750;p35"/>
          <p:cNvSpPr txBox="1">
            <a:spLocks noGrp="1"/>
          </p:cNvSpPr>
          <p:nvPr>
            <p:ph type="subTitle" idx="14"/>
          </p:nvPr>
        </p:nvSpPr>
        <p:spPr>
          <a:xfrm>
            <a:off x="272843" y="3207376"/>
            <a:ext cx="8605681"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Ưu điểm – Nhược điểm</a:t>
            </a:r>
            <a:endParaRPr/>
          </a:p>
        </p:txBody>
      </p:sp>
      <p:sp>
        <p:nvSpPr>
          <p:cNvPr id="19" name="Google Shape;749;p35">
            <a:extLst>
              <a:ext uri="{FF2B5EF4-FFF2-40B4-BE49-F238E27FC236}">
                <a16:creationId xmlns:a16="http://schemas.microsoft.com/office/drawing/2014/main" id="{64294082-49FF-15E9-6FD1-F498B2CF6DD7}"/>
              </a:ext>
            </a:extLst>
          </p:cNvPr>
          <p:cNvSpPr txBox="1">
            <a:spLocks/>
          </p:cNvSpPr>
          <p:nvPr/>
        </p:nvSpPr>
        <p:spPr>
          <a:xfrm>
            <a:off x="272844" y="2543142"/>
            <a:ext cx="8605681" cy="448500"/>
          </a:xfrm>
          <a:prstGeom prst="rect">
            <a:avLst/>
          </a:prstGeom>
          <a:solidFill>
            <a:schemeClr val="bg1">
              <a:lumMod val="90000"/>
            </a:schemeClr>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Bebas Neue"/>
              <a:buNone/>
              <a:defRPr sz="2000" b="1"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1341438"/>
            <a:r>
              <a:rPr lang="vi-VN"/>
              <a:t>Thao tác</a:t>
            </a:r>
          </a:p>
        </p:txBody>
      </p:sp>
      <p:sp>
        <p:nvSpPr>
          <p:cNvPr id="749" name="Google Shape;749;p35"/>
          <p:cNvSpPr txBox="1">
            <a:spLocks noGrp="1"/>
          </p:cNvSpPr>
          <p:nvPr>
            <p:ph type="subTitle" idx="13"/>
          </p:nvPr>
        </p:nvSpPr>
        <p:spPr>
          <a:xfrm>
            <a:off x="272845" y="1867753"/>
            <a:ext cx="8605683" cy="448500"/>
          </a:xfrm>
          <a:prstGeom prst="rect">
            <a:avLst/>
          </a:prstGeom>
          <a:solidFill>
            <a:schemeClr val="bg1">
              <a:lumMod val="90000"/>
            </a:schemeClr>
          </a:solidFill>
        </p:spPr>
        <p:txBody>
          <a:bodyPr spcFirstLastPara="1" wrap="square" lIns="91425" tIns="91425" rIns="91425" bIns="91425" anchor="b" anchorCtr="0">
            <a:noAutofit/>
          </a:bodyPr>
          <a:lstStyle/>
          <a:p>
            <a:pPr marL="0" lvl="0" indent="1341438" algn="l" rtl="0">
              <a:spcBef>
                <a:spcPts val="0"/>
              </a:spcBef>
              <a:spcAft>
                <a:spcPts val="0"/>
              </a:spcAft>
              <a:buNone/>
            </a:pPr>
            <a:r>
              <a:rPr lang="vi-VN"/>
              <a:t>Định nghĩa – Quy tắc</a:t>
            </a:r>
            <a:endParaRPr/>
          </a:p>
        </p:txBody>
      </p:sp>
      <p:sp>
        <p:nvSpPr>
          <p:cNvPr id="748" name="Google Shape;748;p35"/>
          <p:cNvSpPr txBox="1">
            <a:spLocks noGrp="1"/>
          </p:cNvSpPr>
          <p:nvPr>
            <p:ph type="subTitle" idx="9"/>
          </p:nvPr>
        </p:nvSpPr>
        <p:spPr>
          <a:xfrm>
            <a:off x="272845" y="1165710"/>
            <a:ext cx="8605682" cy="478476"/>
          </a:xfrm>
          <a:prstGeom prst="rect">
            <a:avLst/>
          </a:prstGeom>
          <a:solidFill>
            <a:schemeClr val="bg1">
              <a:lumMod val="90000"/>
            </a:schemeClr>
          </a:solidFill>
        </p:spPr>
        <p:style>
          <a:lnRef idx="1">
            <a:schemeClr val="accent3"/>
          </a:lnRef>
          <a:fillRef idx="3">
            <a:schemeClr val="accent3"/>
          </a:fillRef>
          <a:effectRef idx="2">
            <a:schemeClr val="accent3"/>
          </a:effectRef>
          <a:fontRef idx="minor">
            <a:schemeClr val="lt1"/>
          </a:fontRef>
        </p:style>
        <p:txBody>
          <a:bodyPr spcFirstLastPara="1" wrap="square" lIns="91425" tIns="91425" rIns="91425" bIns="91425" anchor="b" anchorCtr="0">
            <a:noAutofit/>
          </a:bodyPr>
          <a:lstStyle/>
          <a:p>
            <a:pPr marL="0" lvl="0" indent="1343025" algn="l" rtl="0">
              <a:spcBef>
                <a:spcPts val="0"/>
              </a:spcBef>
              <a:spcAft>
                <a:spcPts val="0"/>
              </a:spcAft>
              <a:buNone/>
            </a:pPr>
            <a:r>
              <a:rPr lang="vi-VN"/>
              <a:t>Giới thiệu</a:t>
            </a:r>
            <a:endParaRPr/>
          </a:p>
        </p:txBody>
      </p:sp>
      <p:sp>
        <p:nvSpPr>
          <p:cNvPr id="16" name="Rectangle 15">
            <a:extLst>
              <a:ext uri="{FF2B5EF4-FFF2-40B4-BE49-F238E27FC236}">
                <a16:creationId xmlns:a16="http://schemas.microsoft.com/office/drawing/2014/main" id="{FAC9AA29-C72B-061D-5EDF-89A3BBDA2DBB}"/>
              </a:ext>
            </a:extLst>
          </p:cNvPr>
          <p:cNvSpPr>
            <a:spLocks/>
          </p:cNvSpPr>
          <p:nvPr/>
        </p:nvSpPr>
        <p:spPr>
          <a:xfrm>
            <a:off x="502920" y="0"/>
            <a:ext cx="940428" cy="5143501"/>
          </a:xfrm>
          <a:prstGeom prst="rect">
            <a:avLst/>
          </a:prstGeom>
          <a:solidFill>
            <a:schemeClr val="accent1">
              <a:lumMod val="20000"/>
              <a:lumOff val="80000"/>
            </a:schemeClr>
          </a:solidFill>
          <a:ln>
            <a:solidFill>
              <a:schemeClr val="accent1"/>
            </a:solid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vi-VN"/>
          </a:p>
        </p:txBody>
      </p:sp>
      <p:sp>
        <p:nvSpPr>
          <p:cNvPr id="739" name="Google Shape;739;p35"/>
          <p:cNvSpPr txBox="1">
            <a:spLocks noGrp="1"/>
          </p:cNvSpPr>
          <p:nvPr>
            <p:ph type="title"/>
          </p:nvPr>
        </p:nvSpPr>
        <p:spPr>
          <a:xfrm>
            <a:off x="272843" y="520715"/>
            <a:ext cx="860568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NỘI DUNG</a:t>
            </a:r>
            <a:endParaRPr/>
          </a:p>
        </p:txBody>
      </p:sp>
      <p:sp>
        <p:nvSpPr>
          <p:cNvPr id="744" name="Google Shape;744;p35"/>
          <p:cNvSpPr txBox="1">
            <a:spLocks noGrp="1"/>
          </p:cNvSpPr>
          <p:nvPr>
            <p:ph type="title" idx="5"/>
          </p:nvPr>
        </p:nvSpPr>
        <p:spPr>
          <a:xfrm>
            <a:off x="519228" y="1161515"/>
            <a:ext cx="924120" cy="505976"/>
          </a:xfrm>
          <a:prstGeom prst="rect">
            <a:avLst/>
          </a:prstGeom>
          <a:solidFill>
            <a:schemeClr val="bg2"/>
          </a:solidFill>
        </p:spPr>
        <p:style>
          <a:lnRef idx="2">
            <a:schemeClr val="dk1">
              <a:shade val="15000"/>
            </a:schemeClr>
          </a:lnRef>
          <a:fillRef idx="1">
            <a:schemeClr val="dk1"/>
          </a:fillRef>
          <a:effectRef idx="0">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745" name="Google Shape;745;p35"/>
          <p:cNvSpPr txBox="1">
            <a:spLocks noGrp="1"/>
          </p:cNvSpPr>
          <p:nvPr>
            <p:ph type="title" idx="7"/>
          </p:nvPr>
        </p:nvSpPr>
        <p:spPr>
          <a:xfrm>
            <a:off x="503988" y="186269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746" name="Google Shape;746;p35"/>
          <p:cNvSpPr txBox="1">
            <a:spLocks noGrp="1"/>
          </p:cNvSpPr>
          <p:nvPr>
            <p:ph type="title" idx="8"/>
          </p:nvPr>
        </p:nvSpPr>
        <p:spPr>
          <a:xfrm>
            <a:off x="488748" y="3193139"/>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747" name="Google Shape;747;p35"/>
          <p:cNvSpPr txBox="1">
            <a:spLocks noGrp="1"/>
          </p:cNvSpPr>
          <p:nvPr>
            <p:ph type="title" idx="6"/>
          </p:nvPr>
        </p:nvSpPr>
        <p:spPr>
          <a:xfrm>
            <a:off x="495834" y="2520942"/>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4" name="Google Shape;746;p35">
            <a:extLst>
              <a:ext uri="{FF2B5EF4-FFF2-40B4-BE49-F238E27FC236}">
                <a16:creationId xmlns:a16="http://schemas.microsoft.com/office/drawing/2014/main" id="{3B353127-54CF-E0D8-B2EF-E99EC76832D1}"/>
              </a:ext>
            </a:extLst>
          </p:cNvPr>
          <p:cNvSpPr txBox="1">
            <a:spLocks/>
          </p:cNvSpPr>
          <p:nvPr/>
        </p:nvSpPr>
        <p:spPr>
          <a:xfrm>
            <a:off x="479545" y="380842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5</a:t>
            </a:r>
            <a:endParaRPr lang="en"/>
          </a:p>
        </p:txBody>
      </p:sp>
      <p:sp>
        <p:nvSpPr>
          <p:cNvPr id="3" name="Google Shape;746;p35">
            <a:extLst>
              <a:ext uri="{FF2B5EF4-FFF2-40B4-BE49-F238E27FC236}">
                <a16:creationId xmlns:a16="http://schemas.microsoft.com/office/drawing/2014/main" id="{8D9CEFC0-0B51-6D82-8743-43C9093D1E73}"/>
              </a:ext>
            </a:extLst>
          </p:cNvPr>
          <p:cNvSpPr txBox="1">
            <a:spLocks/>
          </p:cNvSpPr>
          <p:nvPr/>
        </p:nvSpPr>
        <p:spPr>
          <a:xfrm>
            <a:off x="503988" y="4423718"/>
            <a:ext cx="954600" cy="470700"/>
          </a:xfrm>
          <a:prstGeom prst="rect">
            <a:avLst/>
          </a:prstGeom>
          <a:solidFill>
            <a:schemeClr val="bg2"/>
          </a:solidFill>
          <a:ln w="19050">
            <a:solidFill>
              <a:schemeClr val="bg1">
                <a:lumMod val="10000"/>
              </a:schemeClr>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0"/>
              </a:spcAft>
              <a:buClr>
                <a:schemeClr val="dk1"/>
              </a:buClr>
              <a:buSzPts val="3000"/>
              <a:buFont typeface="Montserrat"/>
              <a:buNone/>
              <a:defRPr sz="3000" b="1" i="0" u="none" strike="noStrike" cap="none">
                <a:solidFill>
                  <a:schemeClr val="accent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en"/>
              <a:t>0</a:t>
            </a:r>
            <a:r>
              <a:rPr lang="vi-VN"/>
              <a:t>6</a:t>
            </a:r>
            <a:endParaRPr lang="en"/>
          </a:p>
        </p:txBody>
      </p:sp>
      <p:sp>
        <p:nvSpPr>
          <p:cNvPr id="4" name="TextBox 3">
            <a:extLst>
              <a:ext uri="{FF2B5EF4-FFF2-40B4-BE49-F238E27FC236}">
                <a16:creationId xmlns:a16="http://schemas.microsoft.com/office/drawing/2014/main" id="{131961F0-3529-8AB6-7F9C-276FAA812322}"/>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3</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44"/>
                                        </p:tgtEl>
                                        <p:attrNameLst>
                                          <p:attrName>style.visibility</p:attrName>
                                        </p:attrNameLst>
                                      </p:cBhvr>
                                      <p:to>
                                        <p:strVal val="visible"/>
                                      </p:to>
                                    </p:set>
                                    <p:anim calcmode="lin" valueType="num">
                                      <p:cBhvr additive="base">
                                        <p:cTn id="13" dur="500" fill="hold"/>
                                        <p:tgtEl>
                                          <p:spTgt spid="744"/>
                                        </p:tgtEl>
                                        <p:attrNameLst>
                                          <p:attrName>ppt_x</p:attrName>
                                        </p:attrNameLst>
                                      </p:cBhvr>
                                      <p:tavLst>
                                        <p:tav tm="0">
                                          <p:val>
                                            <p:strVal val="0-#ppt_w/2"/>
                                          </p:val>
                                        </p:tav>
                                        <p:tav tm="100000">
                                          <p:val>
                                            <p:strVal val="#ppt_x"/>
                                          </p:val>
                                        </p:tav>
                                      </p:tavLst>
                                    </p:anim>
                                    <p:anim calcmode="lin" valueType="num">
                                      <p:cBhvr additive="base">
                                        <p:cTn id="14" dur="500" fill="hold"/>
                                        <p:tgtEl>
                                          <p:spTgt spid="74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48">
                                            <p:bg/>
                                          </p:spTgt>
                                        </p:tgtEl>
                                        <p:attrNameLst>
                                          <p:attrName>style.visibility</p:attrName>
                                        </p:attrNameLst>
                                      </p:cBhvr>
                                      <p:to>
                                        <p:strVal val="visible"/>
                                      </p:to>
                                    </p:set>
                                    <p:anim calcmode="lin" valueType="num">
                                      <p:cBhvr additive="base">
                                        <p:cTn id="17" dur="500" fill="hold"/>
                                        <p:tgtEl>
                                          <p:spTgt spid="748">
                                            <p:bg/>
                                          </p:spTgt>
                                        </p:tgtEl>
                                        <p:attrNameLst>
                                          <p:attrName>ppt_x</p:attrName>
                                        </p:attrNameLst>
                                      </p:cBhvr>
                                      <p:tavLst>
                                        <p:tav tm="0">
                                          <p:val>
                                            <p:strVal val="0-#ppt_w/2"/>
                                          </p:val>
                                        </p:tav>
                                        <p:tav tm="100000">
                                          <p:val>
                                            <p:strVal val="#ppt_x"/>
                                          </p:val>
                                        </p:tav>
                                      </p:tavLst>
                                    </p:anim>
                                    <p:anim calcmode="lin" valueType="num">
                                      <p:cBhvr additive="base">
                                        <p:cTn id="18" dur="500" fill="hold"/>
                                        <p:tgtEl>
                                          <p:spTgt spid="748">
                                            <p:bg/>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748">
                                            <p:txEl>
                                              <p:pRg st="0" end="0"/>
                                            </p:txEl>
                                          </p:spTgt>
                                        </p:tgtEl>
                                        <p:attrNameLst>
                                          <p:attrName>style.visibility</p:attrName>
                                        </p:attrNameLst>
                                      </p:cBhvr>
                                      <p:to>
                                        <p:strVal val="visible"/>
                                      </p:to>
                                    </p:set>
                                    <p:anim calcmode="lin" valueType="num">
                                      <p:cBhvr additive="base">
                                        <p:cTn id="21" dur="500" fill="hold"/>
                                        <p:tgtEl>
                                          <p:spTgt spid="748">
                                            <p:txEl>
                                              <p:pRg st="0" end="0"/>
                                            </p:tx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74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749">
                                            <p:bg/>
                                          </p:spTgt>
                                        </p:tgtEl>
                                        <p:attrNameLst>
                                          <p:attrName>style.visibility</p:attrName>
                                        </p:attrNameLst>
                                      </p:cBhvr>
                                      <p:to>
                                        <p:strVal val="visible"/>
                                      </p:to>
                                    </p:set>
                                    <p:anim calcmode="lin" valueType="num">
                                      <p:cBhvr additive="base">
                                        <p:cTn id="27" dur="500" fill="hold"/>
                                        <p:tgtEl>
                                          <p:spTgt spid="749">
                                            <p:bg/>
                                          </p:spTgt>
                                        </p:tgtEl>
                                        <p:attrNameLst>
                                          <p:attrName>ppt_x</p:attrName>
                                        </p:attrNameLst>
                                      </p:cBhvr>
                                      <p:tavLst>
                                        <p:tav tm="0">
                                          <p:val>
                                            <p:strVal val="0-#ppt_w/2"/>
                                          </p:val>
                                        </p:tav>
                                        <p:tav tm="100000">
                                          <p:val>
                                            <p:strVal val="#ppt_x"/>
                                          </p:val>
                                        </p:tav>
                                      </p:tavLst>
                                    </p:anim>
                                    <p:anim calcmode="lin" valueType="num">
                                      <p:cBhvr additive="base">
                                        <p:cTn id="28" dur="500" fill="hold"/>
                                        <p:tgtEl>
                                          <p:spTgt spid="749">
                                            <p:bg/>
                                          </p:spTgt>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749">
                                            <p:txEl>
                                              <p:pRg st="0" end="0"/>
                                            </p:txEl>
                                          </p:spTgt>
                                        </p:tgtEl>
                                        <p:attrNameLst>
                                          <p:attrName>style.visibility</p:attrName>
                                        </p:attrNameLst>
                                      </p:cBhvr>
                                      <p:to>
                                        <p:strVal val="visible"/>
                                      </p:to>
                                    </p:set>
                                    <p:anim calcmode="lin" valueType="num">
                                      <p:cBhvr additive="base">
                                        <p:cTn id="31" dur="500" fill="hold"/>
                                        <p:tgtEl>
                                          <p:spTgt spid="749">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749">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745"/>
                                        </p:tgtEl>
                                        <p:attrNameLst>
                                          <p:attrName>style.visibility</p:attrName>
                                        </p:attrNameLst>
                                      </p:cBhvr>
                                      <p:to>
                                        <p:strVal val="visible"/>
                                      </p:to>
                                    </p:set>
                                    <p:anim calcmode="lin" valueType="num">
                                      <p:cBhvr additive="base">
                                        <p:cTn id="35" dur="500" fill="hold"/>
                                        <p:tgtEl>
                                          <p:spTgt spid="745"/>
                                        </p:tgtEl>
                                        <p:attrNameLst>
                                          <p:attrName>ppt_x</p:attrName>
                                        </p:attrNameLst>
                                      </p:cBhvr>
                                      <p:tavLst>
                                        <p:tav tm="0">
                                          <p:val>
                                            <p:strVal val="0-#ppt_w/2"/>
                                          </p:val>
                                        </p:tav>
                                        <p:tav tm="100000">
                                          <p:val>
                                            <p:strVal val="#ppt_x"/>
                                          </p:val>
                                        </p:tav>
                                      </p:tavLst>
                                    </p:anim>
                                    <p:anim calcmode="lin" valueType="num">
                                      <p:cBhvr additive="base">
                                        <p:cTn id="36" dur="500" fill="hold"/>
                                        <p:tgtEl>
                                          <p:spTgt spid="745"/>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8" fill="hold" grpId="0" nodeType="clickEffect">
                                  <p:stCondLst>
                                    <p:cond delay="0"/>
                                  </p:stCondLst>
                                  <p:childTnLst>
                                    <p:set>
                                      <p:cBhvr>
                                        <p:cTn id="40" dur="1" fill="hold">
                                          <p:stCondLst>
                                            <p:cond delay="0"/>
                                          </p:stCondLst>
                                        </p:cTn>
                                        <p:tgtEl>
                                          <p:spTgt spid="747"/>
                                        </p:tgtEl>
                                        <p:attrNameLst>
                                          <p:attrName>style.visibility</p:attrName>
                                        </p:attrNameLst>
                                      </p:cBhvr>
                                      <p:to>
                                        <p:strVal val="visible"/>
                                      </p:to>
                                    </p:set>
                                    <p:anim calcmode="lin" valueType="num">
                                      <p:cBhvr additive="base">
                                        <p:cTn id="41" dur="500" fill="hold"/>
                                        <p:tgtEl>
                                          <p:spTgt spid="747"/>
                                        </p:tgtEl>
                                        <p:attrNameLst>
                                          <p:attrName>ppt_x</p:attrName>
                                        </p:attrNameLst>
                                      </p:cBhvr>
                                      <p:tavLst>
                                        <p:tav tm="0">
                                          <p:val>
                                            <p:strVal val="0-#ppt_w/2"/>
                                          </p:val>
                                        </p:tav>
                                        <p:tav tm="100000">
                                          <p:val>
                                            <p:strVal val="#ppt_x"/>
                                          </p:val>
                                        </p:tav>
                                      </p:tavLst>
                                    </p:anim>
                                    <p:anim calcmode="lin" valueType="num">
                                      <p:cBhvr additive="base">
                                        <p:cTn id="42" dur="500" fill="hold"/>
                                        <p:tgtEl>
                                          <p:spTgt spid="747"/>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additive="base">
                                        <p:cTn id="45" dur="500" fill="hold"/>
                                        <p:tgtEl>
                                          <p:spTgt spid="19"/>
                                        </p:tgtEl>
                                        <p:attrNameLst>
                                          <p:attrName>ppt_x</p:attrName>
                                        </p:attrNameLst>
                                      </p:cBhvr>
                                      <p:tavLst>
                                        <p:tav tm="0">
                                          <p:val>
                                            <p:strVal val="0-#ppt_w/2"/>
                                          </p:val>
                                        </p:tav>
                                        <p:tav tm="100000">
                                          <p:val>
                                            <p:strVal val="#ppt_x"/>
                                          </p:val>
                                        </p:tav>
                                      </p:tavLst>
                                    </p:anim>
                                    <p:anim calcmode="lin" valueType="num">
                                      <p:cBhvr additive="base">
                                        <p:cTn id="4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746"/>
                                        </p:tgtEl>
                                        <p:attrNameLst>
                                          <p:attrName>style.visibility</p:attrName>
                                        </p:attrNameLst>
                                      </p:cBhvr>
                                      <p:to>
                                        <p:strVal val="visible"/>
                                      </p:to>
                                    </p:set>
                                    <p:anim calcmode="lin" valueType="num">
                                      <p:cBhvr additive="base">
                                        <p:cTn id="51" dur="500" fill="hold"/>
                                        <p:tgtEl>
                                          <p:spTgt spid="746"/>
                                        </p:tgtEl>
                                        <p:attrNameLst>
                                          <p:attrName>ppt_x</p:attrName>
                                        </p:attrNameLst>
                                      </p:cBhvr>
                                      <p:tavLst>
                                        <p:tav tm="0">
                                          <p:val>
                                            <p:strVal val="0-#ppt_w/2"/>
                                          </p:val>
                                        </p:tav>
                                        <p:tav tm="100000">
                                          <p:val>
                                            <p:strVal val="#ppt_x"/>
                                          </p:val>
                                        </p:tav>
                                      </p:tavLst>
                                    </p:anim>
                                    <p:anim calcmode="lin" valueType="num">
                                      <p:cBhvr additive="base">
                                        <p:cTn id="52" dur="500" fill="hold"/>
                                        <p:tgtEl>
                                          <p:spTgt spid="746"/>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750">
                                            <p:bg/>
                                          </p:spTgt>
                                        </p:tgtEl>
                                        <p:attrNameLst>
                                          <p:attrName>style.visibility</p:attrName>
                                        </p:attrNameLst>
                                      </p:cBhvr>
                                      <p:to>
                                        <p:strVal val="visible"/>
                                      </p:to>
                                    </p:set>
                                    <p:anim calcmode="lin" valueType="num">
                                      <p:cBhvr additive="base">
                                        <p:cTn id="55" dur="500" fill="hold"/>
                                        <p:tgtEl>
                                          <p:spTgt spid="750">
                                            <p:bg/>
                                          </p:spTgt>
                                        </p:tgtEl>
                                        <p:attrNameLst>
                                          <p:attrName>ppt_x</p:attrName>
                                        </p:attrNameLst>
                                      </p:cBhvr>
                                      <p:tavLst>
                                        <p:tav tm="0">
                                          <p:val>
                                            <p:strVal val="0-#ppt_w/2"/>
                                          </p:val>
                                        </p:tav>
                                        <p:tav tm="100000">
                                          <p:val>
                                            <p:strVal val="#ppt_x"/>
                                          </p:val>
                                        </p:tav>
                                      </p:tavLst>
                                    </p:anim>
                                    <p:anim calcmode="lin" valueType="num">
                                      <p:cBhvr additive="base">
                                        <p:cTn id="56" dur="500" fill="hold"/>
                                        <p:tgtEl>
                                          <p:spTgt spid="750">
                                            <p:bg/>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750">
                                            <p:txEl>
                                              <p:pRg st="0" end="0"/>
                                            </p:txEl>
                                          </p:spTgt>
                                        </p:tgtEl>
                                        <p:attrNameLst>
                                          <p:attrName>style.visibility</p:attrName>
                                        </p:attrNameLst>
                                      </p:cBhvr>
                                      <p:to>
                                        <p:strVal val="visible"/>
                                      </p:to>
                                    </p:set>
                                    <p:anim calcmode="lin" valueType="num">
                                      <p:cBhvr additive="base">
                                        <p:cTn id="59" dur="500" fill="hold"/>
                                        <p:tgtEl>
                                          <p:spTgt spid="750">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750">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751">
                                            <p:bg/>
                                          </p:spTgt>
                                        </p:tgtEl>
                                        <p:attrNameLst>
                                          <p:attrName>style.visibility</p:attrName>
                                        </p:attrNameLst>
                                      </p:cBhvr>
                                      <p:to>
                                        <p:strVal val="visible"/>
                                      </p:to>
                                    </p:set>
                                    <p:anim calcmode="lin" valueType="num">
                                      <p:cBhvr additive="base">
                                        <p:cTn id="65" dur="500" fill="hold"/>
                                        <p:tgtEl>
                                          <p:spTgt spid="751">
                                            <p:bg/>
                                          </p:spTgt>
                                        </p:tgtEl>
                                        <p:attrNameLst>
                                          <p:attrName>ppt_x</p:attrName>
                                        </p:attrNameLst>
                                      </p:cBhvr>
                                      <p:tavLst>
                                        <p:tav tm="0">
                                          <p:val>
                                            <p:strVal val="0-#ppt_w/2"/>
                                          </p:val>
                                        </p:tav>
                                        <p:tav tm="100000">
                                          <p:val>
                                            <p:strVal val="#ppt_x"/>
                                          </p:val>
                                        </p:tav>
                                      </p:tavLst>
                                    </p:anim>
                                    <p:anim calcmode="lin" valueType="num">
                                      <p:cBhvr additive="base">
                                        <p:cTn id="66" dur="500" fill="hold"/>
                                        <p:tgtEl>
                                          <p:spTgt spid="751">
                                            <p:bg/>
                                          </p:spTgt>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751">
                                            <p:txEl>
                                              <p:pRg st="0" end="0"/>
                                            </p:txEl>
                                          </p:spTgt>
                                        </p:tgtEl>
                                        <p:attrNameLst>
                                          <p:attrName>style.visibility</p:attrName>
                                        </p:attrNameLst>
                                      </p:cBhvr>
                                      <p:to>
                                        <p:strVal val="visible"/>
                                      </p:to>
                                    </p:set>
                                    <p:anim calcmode="lin" valueType="num">
                                      <p:cBhvr additive="base">
                                        <p:cTn id="69" dur="500" fill="hold"/>
                                        <p:tgtEl>
                                          <p:spTgt spid="751">
                                            <p:txEl>
                                              <p:pRg st="0" end="0"/>
                                            </p:txEl>
                                          </p:spTgt>
                                        </p:tgtEl>
                                        <p:attrNameLst>
                                          <p:attrName>ppt_x</p:attrName>
                                        </p:attrNameLst>
                                      </p:cBhvr>
                                      <p:tavLst>
                                        <p:tav tm="0">
                                          <p:val>
                                            <p:strVal val="0-#ppt_w/2"/>
                                          </p:val>
                                        </p:tav>
                                        <p:tav tm="100000">
                                          <p:val>
                                            <p:strVal val="#ppt_x"/>
                                          </p:val>
                                        </p:tav>
                                      </p:tavLst>
                                    </p:anim>
                                    <p:anim calcmode="lin" valueType="num">
                                      <p:cBhvr additive="base">
                                        <p:cTn id="70" dur="500" fill="hold"/>
                                        <p:tgtEl>
                                          <p:spTgt spid="751">
                                            <p:txEl>
                                              <p:pRg st="0" end="0"/>
                                            </p:txEl>
                                          </p:spTgt>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anim calcmode="lin" valueType="num">
                                      <p:cBhvr additive="base">
                                        <p:cTn id="73" dur="500" fill="hold"/>
                                        <p:tgtEl>
                                          <p:spTgt spid="24"/>
                                        </p:tgtEl>
                                        <p:attrNameLst>
                                          <p:attrName>ppt_x</p:attrName>
                                        </p:attrNameLst>
                                      </p:cBhvr>
                                      <p:tavLst>
                                        <p:tav tm="0">
                                          <p:val>
                                            <p:strVal val="0-#ppt_w/2"/>
                                          </p:val>
                                        </p:tav>
                                        <p:tav tm="100000">
                                          <p:val>
                                            <p:strVal val="#ppt_x"/>
                                          </p:val>
                                        </p:tav>
                                      </p:tavLst>
                                    </p:anim>
                                    <p:anim calcmode="lin" valueType="num">
                                      <p:cBhvr additive="base">
                                        <p:cTn id="74"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 calcmode="lin" valueType="num">
                                      <p:cBhvr additive="base">
                                        <p:cTn id="79" dur="500" fill="hold"/>
                                        <p:tgtEl>
                                          <p:spTgt spid="3"/>
                                        </p:tgtEl>
                                        <p:attrNameLst>
                                          <p:attrName>ppt_x</p:attrName>
                                        </p:attrNameLst>
                                      </p:cBhvr>
                                      <p:tavLst>
                                        <p:tav tm="0">
                                          <p:val>
                                            <p:strVal val="0-#ppt_w/2"/>
                                          </p:val>
                                        </p:tav>
                                        <p:tav tm="100000">
                                          <p:val>
                                            <p:strVal val="#ppt_x"/>
                                          </p:val>
                                        </p:tav>
                                      </p:tavLst>
                                    </p:anim>
                                    <p:anim calcmode="lin" valueType="num">
                                      <p:cBhvr additive="base">
                                        <p:cTn id="80" dur="500" fill="hold"/>
                                        <p:tgtEl>
                                          <p:spTgt spid="3"/>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2"/>
                                        </p:tgtEl>
                                        <p:attrNameLst>
                                          <p:attrName>style.visibility</p:attrName>
                                        </p:attrNameLst>
                                      </p:cBhvr>
                                      <p:to>
                                        <p:strVal val="visible"/>
                                      </p:to>
                                    </p:set>
                                    <p:anim calcmode="lin" valueType="num">
                                      <p:cBhvr additive="base">
                                        <p:cTn id="83" dur="500" fill="hold"/>
                                        <p:tgtEl>
                                          <p:spTgt spid="2"/>
                                        </p:tgtEl>
                                        <p:attrNameLst>
                                          <p:attrName>ppt_x</p:attrName>
                                        </p:attrNameLst>
                                      </p:cBhvr>
                                      <p:tavLst>
                                        <p:tav tm="0">
                                          <p:val>
                                            <p:strVal val="0-#ppt_w/2"/>
                                          </p:val>
                                        </p:tav>
                                        <p:tav tm="100000">
                                          <p:val>
                                            <p:strVal val="#ppt_x"/>
                                          </p:val>
                                        </p:tav>
                                      </p:tavLst>
                                    </p:anim>
                                    <p:anim calcmode="lin" valueType="num">
                                      <p:cBhvr additive="base">
                                        <p:cTn id="84"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1" grpId="0" uiExpand="1" build="p" animBg="1"/>
      <p:bldP spid="750" grpId="0" uiExpand="1" build="p" animBg="1"/>
      <p:bldP spid="19" grpId="0" animBg="1"/>
      <p:bldP spid="749" grpId="0" uiExpand="1" build="p" animBg="1"/>
      <p:bldP spid="748" grpId="0" uiExpand="1" build="p" animBg="1"/>
      <p:bldP spid="16" grpId="0" animBg="1"/>
      <p:bldP spid="744" grpId="0" animBg="1"/>
      <p:bldP spid="745" grpId="0" animBg="1"/>
      <p:bldP spid="746" grpId="0" animBg="1"/>
      <p:bldP spid="747" grpId="0" animBg="1"/>
      <p:bldP spid="24" grpId="0" animBg="1"/>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47313" y="229275"/>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4ED055F3-DF3E-4B8E-02B5-48E05F655DDD}"/>
              </a:ext>
            </a:extLst>
          </p:cNvPr>
          <p:cNvSpPr/>
          <p:nvPr/>
        </p:nvSpPr>
        <p:spPr>
          <a:xfrm>
            <a:off x="295422" y="568530"/>
            <a:ext cx="8553155" cy="4240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2000" b="1">
                <a:solidFill>
                  <a:schemeClr val="bg1">
                    <a:lumMod val="25000"/>
                  </a:schemeClr>
                </a:solidFill>
                <a:latin typeface="Montserrat" panose="00000500000000000000" pitchFamily="2" charset="-93"/>
              </a:rPr>
              <a:t>ROTATE – RECOLOR CASE*</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30</a:t>
            </a:r>
          </a:p>
        </p:txBody>
      </p:sp>
      <p:sp>
        <p:nvSpPr>
          <p:cNvPr id="29" name="Google Shape;868;p37">
            <a:extLst>
              <a:ext uri="{FF2B5EF4-FFF2-40B4-BE49-F238E27FC236}">
                <a16:creationId xmlns:a16="http://schemas.microsoft.com/office/drawing/2014/main" id="{077A58BD-6EE7-6CCE-D2AC-C04B2FDB7290}"/>
              </a:ext>
            </a:extLst>
          </p:cNvPr>
          <p:cNvSpPr txBox="1">
            <a:spLocks/>
          </p:cNvSpPr>
          <p:nvPr/>
        </p:nvSpPr>
        <p:spPr>
          <a:xfrm>
            <a:off x="286041" y="2015919"/>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grpSp>
        <p:nvGrpSpPr>
          <p:cNvPr id="5" name="Group 4">
            <a:extLst>
              <a:ext uri="{FF2B5EF4-FFF2-40B4-BE49-F238E27FC236}">
                <a16:creationId xmlns:a16="http://schemas.microsoft.com/office/drawing/2014/main" id="{0C21D7AD-747D-4760-5717-79163775411C}"/>
              </a:ext>
            </a:extLst>
          </p:cNvPr>
          <p:cNvGrpSpPr/>
          <p:nvPr/>
        </p:nvGrpSpPr>
        <p:grpSpPr>
          <a:xfrm>
            <a:off x="304799" y="2840681"/>
            <a:ext cx="8581290" cy="528596"/>
            <a:chOff x="295422" y="2364299"/>
            <a:chExt cx="8581290" cy="528596"/>
          </a:xfrm>
        </p:grpSpPr>
        <p:sp>
          <p:nvSpPr>
            <p:cNvPr id="30" name="Google Shape;868;p37">
              <a:extLst>
                <a:ext uri="{FF2B5EF4-FFF2-40B4-BE49-F238E27FC236}">
                  <a16:creationId xmlns:a16="http://schemas.microsoft.com/office/drawing/2014/main" id="{C1F23FF0-1B28-0864-B035-02F1B9DD9C74}"/>
                </a:ext>
              </a:extLst>
            </p:cNvPr>
            <p:cNvSpPr txBox="1">
              <a:spLocks/>
            </p:cNvSpPr>
            <p:nvPr/>
          </p:nvSpPr>
          <p:spPr>
            <a:xfrm>
              <a:off x="295422" y="2364300"/>
              <a:ext cx="427657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867" name="Google Shape;868;p37">
              <a:extLst>
                <a:ext uri="{FF2B5EF4-FFF2-40B4-BE49-F238E27FC236}">
                  <a16:creationId xmlns:a16="http://schemas.microsoft.com/office/drawing/2014/main" id="{2756AC13-A061-5FF5-9779-928EAB00A00C}"/>
                </a:ext>
              </a:extLst>
            </p:cNvPr>
            <p:cNvSpPr txBox="1">
              <a:spLocks/>
            </p:cNvSpPr>
            <p:nvPr/>
          </p:nvSpPr>
          <p:spPr>
            <a:xfrm>
              <a:off x="4562621" y="2364299"/>
              <a:ext cx="431409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Left case, Right Right case</a:t>
              </a:r>
            </a:p>
          </p:txBody>
        </p:sp>
      </p:grpSp>
      <p:grpSp>
        <p:nvGrpSpPr>
          <p:cNvPr id="3" name="Group 2">
            <a:extLst>
              <a:ext uri="{FF2B5EF4-FFF2-40B4-BE49-F238E27FC236}">
                <a16:creationId xmlns:a16="http://schemas.microsoft.com/office/drawing/2014/main" id="{01334070-F695-029D-0350-8F77CD04E673}"/>
              </a:ext>
            </a:extLst>
          </p:cNvPr>
          <p:cNvGrpSpPr/>
          <p:nvPr/>
        </p:nvGrpSpPr>
        <p:grpSpPr>
          <a:xfrm>
            <a:off x="304799" y="3644487"/>
            <a:ext cx="8581290" cy="528596"/>
            <a:chOff x="267287" y="3598292"/>
            <a:chExt cx="8581290" cy="528596"/>
          </a:xfrm>
        </p:grpSpPr>
        <p:sp>
          <p:nvSpPr>
            <p:cNvPr id="869" name="Google Shape;868;p37">
              <a:extLst>
                <a:ext uri="{FF2B5EF4-FFF2-40B4-BE49-F238E27FC236}">
                  <a16:creationId xmlns:a16="http://schemas.microsoft.com/office/drawing/2014/main" id="{A7D010BD-5B45-ADE6-98AE-BEC709F635C8}"/>
                </a:ext>
              </a:extLst>
            </p:cNvPr>
            <p:cNvSpPr txBox="1">
              <a:spLocks/>
            </p:cNvSpPr>
            <p:nvPr/>
          </p:nvSpPr>
          <p:spPr>
            <a:xfrm>
              <a:off x="267287" y="3598293"/>
              <a:ext cx="427657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870" name="Google Shape;868;p37">
              <a:extLst>
                <a:ext uri="{FF2B5EF4-FFF2-40B4-BE49-F238E27FC236}">
                  <a16:creationId xmlns:a16="http://schemas.microsoft.com/office/drawing/2014/main" id="{0009C0CC-C8C2-C4BB-3635-08FFFF5073A1}"/>
                </a:ext>
              </a:extLst>
            </p:cNvPr>
            <p:cNvSpPr txBox="1">
              <a:spLocks/>
            </p:cNvSpPr>
            <p:nvPr/>
          </p:nvSpPr>
          <p:spPr>
            <a:xfrm>
              <a:off x="4534486" y="3598292"/>
              <a:ext cx="431409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Right case, Right Left case</a:t>
              </a:r>
            </a:p>
          </p:txBody>
        </p:sp>
      </p:grpSp>
      <p:sp>
        <p:nvSpPr>
          <p:cNvPr id="6" name="Google Shape;868;p37">
            <a:extLst>
              <a:ext uri="{FF2B5EF4-FFF2-40B4-BE49-F238E27FC236}">
                <a16:creationId xmlns:a16="http://schemas.microsoft.com/office/drawing/2014/main" id="{A484EAC7-48E5-FA6D-E117-9731CD54AFA4}"/>
              </a:ext>
            </a:extLst>
          </p:cNvPr>
          <p:cNvSpPr txBox="1">
            <a:spLocks/>
          </p:cNvSpPr>
          <p:nvPr/>
        </p:nvSpPr>
        <p:spPr>
          <a:xfrm>
            <a:off x="304799" y="1191157"/>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1: Node gốc có màu đỏ</a:t>
            </a:r>
          </a:p>
        </p:txBody>
      </p:sp>
      <p:sp>
        <p:nvSpPr>
          <p:cNvPr id="8" name="Rectangle 7">
            <a:extLst>
              <a:ext uri="{FF2B5EF4-FFF2-40B4-BE49-F238E27FC236}">
                <a16:creationId xmlns:a16="http://schemas.microsoft.com/office/drawing/2014/main" id="{DE8F8BD8-BCA3-0BF1-03D0-1BBBDFAFD473}"/>
              </a:ext>
            </a:extLst>
          </p:cNvPr>
          <p:cNvSpPr/>
          <p:nvPr/>
        </p:nvSpPr>
        <p:spPr>
          <a:xfrm>
            <a:off x="267287" y="4370400"/>
            <a:ext cx="8609425" cy="77310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25000"/>
                  </a:schemeClr>
                </a:solidFill>
                <a:latin typeface="Nunito" pitchFamily="2" charset="-93"/>
              </a:rPr>
              <a:t>* Được xây dựng theo thao tác Insert, giải quyết vấn đề 2 node đỏ liền kề – Đối với Delete, thao tác Xoay là tương tự nhưng Recolor giải quyết khác do cây phải giải quyết vấn đề chiều cao đen ở node lá (Sẽ đề cập kỹ hơn ở phần Delete)</a:t>
            </a:r>
          </a:p>
        </p:txBody>
      </p:sp>
    </p:spTree>
    <p:extLst>
      <p:ext uri="{BB962C8B-B14F-4D97-AF65-F5344CB8AC3E}">
        <p14:creationId xmlns:p14="http://schemas.microsoft.com/office/powerpoint/2010/main" val="335332929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1: Node gốc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31</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474304" y="1662139"/>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983" idx="0"/>
          </p:cNvCxnSpPr>
          <p:nvPr/>
        </p:nvCxnSpPr>
        <p:spPr>
          <a:xfrm flipH="1">
            <a:off x="1010731" y="2058288"/>
            <a:ext cx="536975" cy="37132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990" idx="0"/>
          </p:cNvCxnSpPr>
          <p:nvPr/>
        </p:nvCxnSpPr>
        <p:spPr>
          <a:xfrm>
            <a:off x="1902120" y="2058288"/>
            <a:ext cx="438945" cy="371108"/>
          </a:xfrm>
          <a:prstGeom prst="line">
            <a:avLst/>
          </a:prstGeom>
        </p:spPr>
        <p:style>
          <a:lnRef idx="2">
            <a:schemeClr val="dk1"/>
          </a:lnRef>
          <a:fillRef idx="0">
            <a:schemeClr val="dk1"/>
          </a:fillRef>
          <a:effectRef idx="1">
            <a:schemeClr val="dk1"/>
          </a:effectRef>
          <a:fontRef idx="minor">
            <a:schemeClr val="tx1"/>
          </a:fontRef>
        </p:style>
      </p:cxn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793970" y="242960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2124304" y="242939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20" name="Flowchart: Connector 19">
            <a:extLst>
              <a:ext uri="{FF2B5EF4-FFF2-40B4-BE49-F238E27FC236}">
                <a16:creationId xmlns:a16="http://schemas.microsoft.com/office/drawing/2014/main" id="{8DAAEA30-25AC-E73C-DB40-C2ED5CDD630A}"/>
              </a:ext>
            </a:extLst>
          </p:cNvPr>
          <p:cNvSpPr/>
          <p:nvPr/>
        </p:nvSpPr>
        <p:spPr>
          <a:xfrm>
            <a:off x="6802930" y="1560170"/>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cxnSp>
        <p:nvCxnSpPr>
          <p:cNvPr id="21" name="Straight Connector 20">
            <a:extLst>
              <a:ext uri="{FF2B5EF4-FFF2-40B4-BE49-F238E27FC236}">
                <a16:creationId xmlns:a16="http://schemas.microsoft.com/office/drawing/2014/main" id="{E393DF50-9A48-570A-EF97-CB91ABB27E4B}"/>
              </a:ext>
            </a:extLst>
          </p:cNvPr>
          <p:cNvCxnSpPr>
            <a:cxnSpLocks/>
            <a:stCxn id="20" idx="3"/>
            <a:endCxn id="23" idx="0"/>
          </p:cNvCxnSpPr>
          <p:nvPr/>
        </p:nvCxnSpPr>
        <p:spPr>
          <a:xfrm flipH="1">
            <a:off x="6339357" y="1956319"/>
            <a:ext cx="536975" cy="37132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95F376FF-9707-0078-7913-2EE625C41EC0}"/>
              </a:ext>
            </a:extLst>
          </p:cNvPr>
          <p:cNvCxnSpPr>
            <a:cxnSpLocks/>
            <a:stCxn id="20" idx="5"/>
            <a:endCxn id="24" idx="0"/>
          </p:cNvCxnSpPr>
          <p:nvPr/>
        </p:nvCxnSpPr>
        <p:spPr>
          <a:xfrm>
            <a:off x="7230746" y="1956319"/>
            <a:ext cx="438945" cy="371108"/>
          </a:xfrm>
          <a:prstGeom prst="line">
            <a:avLst/>
          </a:prstGeom>
        </p:spPr>
        <p:style>
          <a:lnRef idx="2">
            <a:schemeClr val="dk1"/>
          </a:lnRef>
          <a:fillRef idx="0">
            <a:schemeClr val="dk1"/>
          </a:fillRef>
          <a:effectRef idx="1">
            <a:schemeClr val="dk1"/>
          </a:effectRef>
          <a:fontRef idx="minor">
            <a:schemeClr val="tx1"/>
          </a:fontRef>
        </p:style>
      </p:cxnSp>
      <p:sp>
        <p:nvSpPr>
          <p:cNvPr id="23" name="Google Shape;868;p37">
            <a:extLst>
              <a:ext uri="{FF2B5EF4-FFF2-40B4-BE49-F238E27FC236}">
                <a16:creationId xmlns:a16="http://schemas.microsoft.com/office/drawing/2014/main" id="{5426A595-96C3-614C-42B0-1CAF87FA8541}"/>
              </a:ext>
            </a:extLst>
          </p:cNvPr>
          <p:cNvSpPr txBox="1">
            <a:spLocks/>
          </p:cNvSpPr>
          <p:nvPr/>
        </p:nvSpPr>
        <p:spPr>
          <a:xfrm>
            <a:off x="6122596" y="232763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24" name="Google Shape;868;p37">
            <a:extLst>
              <a:ext uri="{FF2B5EF4-FFF2-40B4-BE49-F238E27FC236}">
                <a16:creationId xmlns:a16="http://schemas.microsoft.com/office/drawing/2014/main" id="{0E92F499-D322-BEE7-26DC-ABCD474503A6}"/>
              </a:ext>
            </a:extLst>
          </p:cNvPr>
          <p:cNvSpPr txBox="1">
            <a:spLocks/>
          </p:cNvSpPr>
          <p:nvPr/>
        </p:nvSpPr>
        <p:spPr>
          <a:xfrm>
            <a:off x="7452930" y="232742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grpSp>
        <p:nvGrpSpPr>
          <p:cNvPr id="29" name="Group 28">
            <a:extLst>
              <a:ext uri="{FF2B5EF4-FFF2-40B4-BE49-F238E27FC236}">
                <a16:creationId xmlns:a16="http://schemas.microsoft.com/office/drawing/2014/main" id="{5DBC901A-D3B7-F951-827F-9B99F1235DB0}"/>
              </a:ext>
            </a:extLst>
          </p:cNvPr>
          <p:cNvGrpSpPr/>
          <p:nvPr/>
        </p:nvGrpSpPr>
        <p:grpSpPr>
          <a:xfrm>
            <a:off x="2491865" y="3949758"/>
            <a:ext cx="4197784" cy="785676"/>
            <a:chOff x="2491865" y="3949758"/>
            <a:chExt cx="4197784" cy="785676"/>
          </a:xfrm>
        </p:grpSpPr>
        <p:sp>
          <p:nvSpPr>
            <p:cNvPr id="27" name="Rectangle: Rounded Corners 26">
              <a:extLst>
                <a:ext uri="{FF2B5EF4-FFF2-40B4-BE49-F238E27FC236}">
                  <a16:creationId xmlns:a16="http://schemas.microsoft.com/office/drawing/2014/main" id="{8510833D-9D36-BB84-801D-851D6BC498D4}"/>
                </a:ext>
              </a:extLst>
            </p:cNvPr>
            <p:cNvSpPr/>
            <p:nvPr/>
          </p:nvSpPr>
          <p:spPr>
            <a:xfrm>
              <a:off x="2491865" y="4206839"/>
              <a:ext cx="4197784" cy="52859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solidFill>
                    <a:srgbClr val="000000"/>
                  </a:solidFill>
                  <a:latin typeface="Nunito" pitchFamily="2" charset="-93"/>
                </a:rPr>
                <a:t>Đổi màu node gốc thành màu đen</a:t>
              </a:r>
            </a:p>
          </p:txBody>
        </p:sp>
        <p:sp>
          <p:nvSpPr>
            <p:cNvPr id="28" name="Rectangle 27">
              <a:extLst>
                <a:ext uri="{FF2B5EF4-FFF2-40B4-BE49-F238E27FC236}">
                  <a16:creationId xmlns:a16="http://schemas.microsoft.com/office/drawing/2014/main" id="{3277EB76-C2E5-2177-9EBC-72ACB5714DE3}"/>
                </a:ext>
              </a:extLst>
            </p:cNvPr>
            <p:cNvSpPr/>
            <p:nvPr/>
          </p:nvSpPr>
          <p:spPr>
            <a:xfrm>
              <a:off x="3797689" y="3949758"/>
              <a:ext cx="15486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Rectangle 30">
            <a:extLst>
              <a:ext uri="{FF2B5EF4-FFF2-40B4-BE49-F238E27FC236}">
                <a16:creationId xmlns:a16="http://schemas.microsoft.com/office/drawing/2014/main" id="{EF66A223-7337-03E8-4EFC-67E264D6EBA8}"/>
              </a:ext>
            </a:extLst>
          </p:cNvPr>
          <p:cNvSpPr/>
          <p:nvPr/>
        </p:nvSpPr>
        <p:spPr>
          <a:xfrm>
            <a:off x="5575227" y="3226432"/>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1120" name="Rectangle 1119">
            <a:extLst>
              <a:ext uri="{FF2B5EF4-FFF2-40B4-BE49-F238E27FC236}">
                <a16:creationId xmlns:a16="http://schemas.microsoft.com/office/drawing/2014/main" id="{68BB3E3B-2E96-8B6C-3F39-E38E9A39F013}"/>
              </a:ext>
            </a:extLst>
          </p:cNvPr>
          <p:cNvSpPr/>
          <p:nvPr/>
        </p:nvSpPr>
        <p:spPr>
          <a:xfrm>
            <a:off x="376808" y="322422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1121" name="Arrow: Right 1120">
            <a:extLst>
              <a:ext uri="{FF2B5EF4-FFF2-40B4-BE49-F238E27FC236}">
                <a16:creationId xmlns:a16="http://schemas.microsoft.com/office/drawing/2014/main" id="{5838D75C-5463-E492-DDFD-7D51E56A4376}"/>
              </a:ext>
            </a:extLst>
          </p:cNvPr>
          <p:cNvSpPr/>
          <p:nvPr/>
        </p:nvSpPr>
        <p:spPr>
          <a:xfrm>
            <a:off x="4072719" y="1885458"/>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307188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32</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08971" y="23087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1252" y="175231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3503" y="2280821"/>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3614" y="2148468"/>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79068" y="2148468"/>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3614" y="2709733"/>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1861" y="140607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3772" y="2709733"/>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35374" y="2681757"/>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55873" y="2681757"/>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3981" y="3315675"/>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23265" y="3315675"/>
            <a:ext cx="120298" cy="334510"/>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3060" y="291473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06504" y="365018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0837" y="36421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05289" y="300286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39112" y="29677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37970" y="29825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1312156" y="4167582"/>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004" name="Google Shape;868;p37">
            <a:extLst>
              <a:ext uri="{FF2B5EF4-FFF2-40B4-BE49-F238E27FC236}">
                <a16:creationId xmlns:a16="http://schemas.microsoft.com/office/drawing/2014/main" id="{25CBF81D-0C5D-F7D3-EB5A-4AD5C9C84B11}"/>
              </a:ext>
            </a:extLst>
          </p:cNvPr>
          <p:cNvSpPr txBox="1">
            <a:spLocks/>
          </p:cNvSpPr>
          <p:nvPr/>
        </p:nvSpPr>
        <p:spPr>
          <a:xfrm>
            <a:off x="5755792" y="4158910"/>
            <a:ext cx="192820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
        <p:nvSpPr>
          <p:cNvPr id="1006" name="Flowchart: Connector 1005">
            <a:extLst>
              <a:ext uri="{FF2B5EF4-FFF2-40B4-BE49-F238E27FC236}">
                <a16:creationId xmlns:a16="http://schemas.microsoft.com/office/drawing/2014/main" id="{434DE3C0-20FD-5D6F-2EC0-6CA2A4EAA218}"/>
              </a:ext>
            </a:extLst>
          </p:cNvPr>
          <p:cNvSpPr/>
          <p:nvPr/>
        </p:nvSpPr>
        <p:spPr>
          <a:xfrm>
            <a:off x="5561458" y="2194226"/>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1007" name="Flowchart: Connector 1006">
            <a:extLst>
              <a:ext uri="{FF2B5EF4-FFF2-40B4-BE49-F238E27FC236}">
                <a16:creationId xmlns:a16="http://schemas.microsoft.com/office/drawing/2014/main" id="{2376C883-FD62-34A5-716D-865D27A8712D}"/>
              </a:ext>
            </a:extLst>
          </p:cNvPr>
          <p:cNvSpPr/>
          <p:nvPr/>
        </p:nvSpPr>
        <p:spPr>
          <a:xfrm>
            <a:off x="6520743" y="1697904"/>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008" name="Flowchart: Connector 1007">
            <a:extLst>
              <a:ext uri="{FF2B5EF4-FFF2-40B4-BE49-F238E27FC236}">
                <a16:creationId xmlns:a16="http://schemas.microsoft.com/office/drawing/2014/main" id="{59BB8B88-E739-F798-1822-EA9921655B9D}"/>
              </a:ext>
            </a:extLst>
          </p:cNvPr>
          <p:cNvSpPr/>
          <p:nvPr/>
        </p:nvSpPr>
        <p:spPr>
          <a:xfrm>
            <a:off x="7326556" y="2178534"/>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09" name="Straight Connector 1008">
            <a:extLst>
              <a:ext uri="{FF2B5EF4-FFF2-40B4-BE49-F238E27FC236}">
                <a16:creationId xmlns:a16="http://schemas.microsoft.com/office/drawing/2014/main" id="{DA7E90A9-B820-EB9C-5B8D-265D69DA4DB3}"/>
              </a:ext>
            </a:extLst>
          </p:cNvPr>
          <p:cNvCxnSpPr>
            <a:cxnSpLocks/>
            <a:stCxn id="1007" idx="3"/>
            <a:endCxn id="1006" idx="7"/>
          </p:cNvCxnSpPr>
          <p:nvPr/>
        </p:nvCxnSpPr>
        <p:spPr>
          <a:xfrm flipH="1">
            <a:off x="5956101" y="2094053"/>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1010" name="Straight Connector 1009">
            <a:extLst>
              <a:ext uri="{FF2B5EF4-FFF2-40B4-BE49-F238E27FC236}">
                <a16:creationId xmlns:a16="http://schemas.microsoft.com/office/drawing/2014/main" id="{591F569D-245A-CCC4-830D-5C442C7689EB}"/>
              </a:ext>
            </a:extLst>
          </p:cNvPr>
          <p:cNvCxnSpPr>
            <a:cxnSpLocks/>
            <a:stCxn id="1007" idx="5"/>
            <a:endCxn id="1008" idx="1"/>
          </p:cNvCxnSpPr>
          <p:nvPr/>
        </p:nvCxnSpPr>
        <p:spPr>
          <a:xfrm>
            <a:off x="6948559" y="2094053"/>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011" name="Straight Connector 1010">
            <a:extLst>
              <a:ext uri="{FF2B5EF4-FFF2-40B4-BE49-F238E27FC236}">
                <a16:creationId xmlns:a16="http://schemas.microsoft.com/office/drawing/2014/main" id="{60EBC9C2-EBD7-8472-FE1F-C826AFA78302}"/>
              </a:ext>
            </a:extLst>
          </p:cNvPr>
          <p:cNvCxnSpPr>
            <a:cxnSpLocks/>
            <a:stCxn id="1018" idx="0"/>
            <a:endCxn id="1006" idx="5"/>
          </p:cNvCxnSpPr>
          <p:nvPr/>
        </p:nvCxnSpPr>
        <p:spPr>
          <a:xfrm flipH="1" flipV="1">
            <a:off x="5956101" y="2595162"/>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1012" name="Straight Connector 1011">
            <a:extLst>
              <a:ext uri="{FF2B5EF4-FFF2-40B4-BE49-F238E27FC236}">
                <a16:creationId xmlns:a16="http://schemas.microsoft.com/office/drawing/2014/main" id="{C39F7E5F-B0CC-38B3-26E7-8A46ECFDC0E8}"/>
              </a:ext>
            </a:extLst>
          </p:cNvPr>
          <p:cNvCxnSpPr>
            <a:cxnSpLocks/>
            <a:stCxn id="1007" idx="0"/>
          </p:cNvCxnSpPr>
          <p:nvPr/>
        </p:nvCxnSpPr>
        <p:spPr>
          <a:xfrm flipV="1">
            <a:off x="6771352" y="1351663"/>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013" name="Straight Connector 1012">
            <a:extLst>
              <a:ext uri="{FF2B5EF4-FFF2-40B4-BE49-F238E27FC236}">
                <a16:creationId xmlns:a16="http://schemas.microsoft.com/office/drawing/2014/main" id="{0BFA9BAC-D96C-FC5A-5E99-D1B12B6EC698}"/>
              </a:ext>
            </a:extLst>
          </p:cNvPr>
          <p:cNvCxnSpPr>
            <a:cxnSpLocks/>
            <a:stCxn id="1006" idx="3"/>
            <a:endCxn id="1237" idx="0"/>
          </p:cNvCxnSpPr>
          <p:nvPr/>
        </p:nvCxnSpPr>
        <p:spPr>
          <a:xfrm flipH="1">
            <a:off x="5286290" y="2595162"/>
            <a:ext cx="342878" cy="310241"/>
          </a:xfrm>
          <a:prstGeom prst="line">
            <a:avLst/>
          </a:prstGeom>
        </p:spPr>
        <p:style>
          <a:lnRef idx="2">
            <a:schemeClr val="dk1"/>
          </a:lnRef>
          <a:fillRef idx="0">
            <a:schemeClr val="dk1"/>
          </a:fillRef>
          <a:effectRef idx="1">
            <a:schemeClr val="dk1"/>
          </a:effectRef>
          <a:fontRef idx="minor">
            <a:schemeClr val="tx1"/>
          </a:fontRef>
        </p:style>
      </p:cxnSp>
      <p:cxnSp>
        <p:nvCxnSpPr>
          <p:cNvPr id="1014" name="Straight Connector 1013">
            <a:extLst>
              <a:ext uri="{FF2B5EF4-FFF2-40B4-BE49-F238E27FC236}">
                <a16:creationId xmlns:a16="http://schemas.microsoft.com/office/drawing/2014/main" id="{32FB8D90-B7AD-C13B-E44B-E2E801C2CC3D}"/>
              </a:ext>
            </a:extLst>
          </p:cNvPr>
          <p:cNvCxnSpPr>
            <a:cxnSpLocks/>
            <a:stCxn id="1008" idx="5"/>
            <a:endCxn id="1229" idx="0"/>
          </p:cNvCxnSpPr>
          <p:nvPr/>
        </p:nvCxnSpPr>
        <p:spPr>
          <a:xfrm>
            <a:off x="7758427" y="2579470"/>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015" name="Straight Connector 1014">
            <a:extLst>
              <a:ext uri="{FF2B5EF4-FFF2-40B4-BE49-F238E27FC236}">
                <a16:creationId xmlns:a16="http://schemas.microsoft.com/office/drawing/2014/main" id="{2B595FC5-F3A0-B87A-94F2-743DDCE1228A}"/>
              </a:ext>
            </a:extLst>
          </p:cNvPr>
          <p:cNvCxnSpPr>
            <a:cxnSpLocks/>
            <a:stCxn id="1008" idx="3"/>
            <a:endCxn id="1023" idx="0"/>
          </p:cNvCxnSpPr>
          <p:nvPr/>
        </p:nvCxnSpPr>
        <p:spPr>
          <a:xfrm flipH="1">
            <a:off x="7186791" y="2579470"/>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016" name="Straight Connector 1015">
            <a:extLst>
              <a:ext uri="{FF2B5EF4-FFF2-40B4-BE49-F238E27FC236}">
                <a16:creationId xmlns:a16="http://schemas.microsoft.com/office/drawing/2014/main" id="{9C878261-88BF-2F99-1CAA-889CF9C52BFF}"/>
              </a:ext>
            </a:extLst>
          </p:cNvPr>
          <p:cNvCxnSpPr>
            <a:cxnSpLocks/>
            <a:stCxn id="1018" idx="5"/>
            <a:endCxn id="1022" idx="0"/>
          </p:cNvCxnSpPr>
          <p:nvPr/>
        </p:nvCxnSpPr>
        <p:spPr>
          <a:xfrm>
            <a:off x="6328886" y="3249635"/>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017" name="Straight Connector 1016">
            <a:extLst>
              <a:ext uri="{FF2B5EF4-FFF2-40B4-BE49-F238E27FC236}">
                <a16:creationId xmlns:a16="http://schemas.microsoft.com/office/drawing/2014/main" id="{460951CC-D0BB-2E9C-337B-B12A4EBCBF1F}"/>
              </a:ext>
            </a:extLst>
          </p:cNvPr>
          <p:cNvCxnSpPr>
            <a:cxnSpLocks/>
            <a:stCxn id="1018" idx="3"/>
            <a:endCxn id="1021" idx="0"/>
          </p:cNvCxnSpPr>
          <p:nvPr/>
        </p:nvCxnSpPr>
        <p:spPr>
          <a:xfrm flipH="1">
            <a:off x="5673855" y="3249635"/>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018" name="Flowchart: Connector 1017">
            <a:extLst>
              <a:ext uri="{FF2B5EF4-FFF2-40B4-BE49-F238E27FC236}">
                <a16:creationId xmlns:a16="http://schemas.microsoft.com/office/drawing/2014/main" id="{740BA86D-9AD0-2614-6773-D260269ED2A7}"/>
              </a:ext>
            </a:extLst>
          </p:cNvPr>
          <p:cNvSpPr/>
          <p:nvPr/>
        </p:nvSpPr>
        <p:spPr>
          <a:xfrm>
            <a:off x="5917965" y="284869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021" name="Google Shape;868;p37">
            <a:extLst>
              <a:ext uri="{FF2B5EF4-FFF2-40B4-BE49-F238E27FC236}">
                <a16:creationId xmlns:a16="http://schemas.microsoft.com/office/drawing/2014/main" id="{9E3B8B8B-AC80-4B5A-6EE8-9EB9B362E475}"/>
              </a:ext>
            </a:extLst>
          </p:cNvPr>
          <p:cNvSpPr txBox="1">
            <a:spLocks/>
          </p:cNvSpPr>
          <p:nvPr/>
        </p:nvSpPr>
        <p:spPr>
          <a:xfrm>
            <a:off x="5457094" y="35512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022" name="Google Shape;868;p37">
            <a:extLst>
              <a:ext uri="{FF2B5EF4-FFF2-40B4-BE49-F238E27FC236}">
                <a16:creationId xmlns:a16="http://schemas.microsoft.com/office/drawing/2014/main" id="{D6CB44F4-BE94-6958-0107-08612CC9FADE}"/>
              </a:ext>
            </a:extLst>
          </p:cNvPr>
          <p:cNvSpPr txBox="1">
            <a:spLocks/>
          </p:cNvSpPr>
          <p:nvPr/>
        </p:nvSpPr>
        <p:spPr>
          <a:xfrm>
            <a:off x="6520743" y="354093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023" name="Google Shape;868;p37">
            <a:extLst>
              <a:ext uri="{FF2B5EF4-FFF2-40B4-BE49-F238E27FC236}">
                <a16:creationId xmlns:a16="http://schemas.microsoft.com/office/drawing/2014/main" id="{76B8964E-DBAD-C25D-65AC-A310BB959661}"/>
              </a:ext>
            </a:extLst>
          </p:cNvPr>
          <p:cNvSpPr txBox="1">
            <a:spLocks/>
          </p:cNvSpPr>
          <p:nvPr/>
        </p:nvSpPr>
        <p:spPr>
          <a:xfrm>
            <a:off x="6970030" y="287370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229" name="Google Shape;868;p37">
            <a:extLst>
              <a:ext uri="{FF2B5EF4-FFF2-40B4-BE49-F238E27FC236}">
                <a16:creationId xmlns:a16="http://schemas.microsoft.com/office/drawing/2014/main" id="{4FC94C7F-1944-DABB-FED8-DDFA5D8CFF77}"/>
              </a:ext>
            </a:extLst>
          </p:cNvPr>
          <p:cNvSpPr txBox="1">
            <a:spLocks/>
          </p:cNvSpPr>
          <p:nvPr/>
        </p:nvSpPr>
        <p:spPr>
          <a:xfrm>
            <a:off x="7765058" y="288142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237" name="Google Shape;868;p37">
            <a:extLst>
              <a:ext uri="{FF2B5EF4-FFF2-40B4-BE49-F238E27FC236}">
                <a16:creationId xmlns:a16="http://schemas.microsoft.com/office/drawing/2014/main" id="{4B2E711E-0BCB-CC18-8FB7-06278FD50030}"/>
              </a:ext>
            </a:extLst>
          </p:cNvPr>
          <p:cNvSpPr txBox="1">
            <a:spLocks/>
          </p:cNvSpPr>
          <p:nvPr/>
        </p:nvSpPr>
        <p:spPr>
          <a:xfrm>
            <a:off x="5069529" y="290540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Tree>
    <p:extLst>
      <p:ext uri="{BB962C8B-B14F-4D97-AF65-F5344CB8AC3E}">
        <p14:creationId xmlns:p14="http://schemas.microsoft.com/office/powerpoint/2010/main" val="3888550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38251"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33</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299" name="Flowchart: Connector 1298">
            <a:extLst>
              <a:ext uri="{FF2B5EF4-FFF2-40B4-BE49-F238E27FC236}">
                <a16:creationId xmlns:a16="http://schemas.microsoft.com/office/drawing/2014/main" id="{6681E441-1E80-CD41-6FE7-5185608A631A}"/>
              </a:ext>
            </a:extLst>
          </p:cNvPr>
          <p:cNvSpPr/>
          <p:nvPr/>
        </p:nvSpPr>
        <p:spPr>
          <a:xfrm>
            <a:off x="1025857" y="2190203"/>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300" name="Flowchart: Connector 1299">
            <a:extLst>
              <a:ext uri="{FF2B5EF4-FFF2-40B4-BE49-F238E27FC236}">
                <a16:creationId xmlns:a16="http://schemas.microsoft.com/office/drawing/2014/main" id="{C89B5E22-58F3-1755-B137-5ACBB89AE5C7}"/>
              </a:ext>
            </a:extLst>
          </p:cNvPr>
          <p:cNvSpPr/>
          <p:nvPr/>
        </p:nvSpPr>
        <p:spPr>
          <a:xfrm>
            <a:off x="2160909" y="1613328"/>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01" name="Flowchart: Connector 1300">
            <a:extLst>
              <a:ext uri="{FF2B5EF4-FFF2-40B4-BE49-F238E27FC236}">
                <a16:creationId xmlns:a16="http://schemas.microsoft.com/office/drawing/2014/main" id="{93746DB7-B8BF-B263-2C18-10384564648B}"/>
              </a:ext>
            </a:extLst>
          </p:cNvPr>
          <p:cNvSpPr/>
          <p:nvPr/>
        </p:nvSpPr>
        <p:spPr>
          <a:xfrm>
            <a:off x="3126434" y="2134235"/>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302" name="Straight Connector 1301">
            <a:extLst>
              <a:ext uri="{FF2B5EF4-FFF2-40B4-BE49-F238E27FC236}">
                <a16:creationId xmlns:a16="http://schemas.microsoft.com/office/drawing/2014/main" id="{E75AF791-4419-DFE1-8581-7B3A1A38DECF}"/>
              </a:ext>
            </a:extLst>
          </p:cNvPr>
          <p:cNvCxnSpPr>
            <a:cxnSpLocks/>
            <a:stCxn id="1300" idx="3"/>
            <a:endCxn id="1299" idx="7"/>
          </p:cNvCxnSpPr>
          <p:nvPr/>
        </p:nvCxnSpPr>
        <p:spPr>
          <a:xfrm flipH="1">
            <a:off x="1420500" y="2009477"/>
            <a:ext cx="813811" cy="249516"/>
          </a:xfrm>
          <a:prstGeom prst="line">
            <a:avLst/>
          </a:prstGeom>
        </p:spPr>
        <p:style>
          <a:lnRef idx="2">
            <a:schemeClr val="dk1"/>
          </a:lnRef>
          <a:fillRef idx="0">
            <a:schemeClr val="dk1"/>
          </a:fillRef>
          <a:effectRef idx="1">
            <a:schemeClr val="dk1"/>
          </a:effectRef>
          <a:fontRef idx="minor">
            <a:schemeClr val="tx1"/>
          </a:fontRef>
        </p:style>
      </p:cxnSp>
      <p:cxnSp>
        <p:nvCxnSpPr>
          <p:cNvPr id="1303" name="Straight Connector 1302">
            <a:extLst>
              <a:ext uri="{FF2B5EF4-FFF2-40B4-BE49-F238E27FC236}">
                <a16:creationId xmlns:a16="http://schemas.microsoft.com/office/drawing/2014/main" id="{4054B2BC-AFA6-02B3-AE11-1D330C48921C}"/>
              </a:ext>
            </a:extLst>
          </p:cNvPr>
          <p:cNvCxnSpPr>
            <a:cxnSpLocks/>
            <a:stCxn id="1300" idx="5"/>
            <a:endCxn id="1301" idx="1"/>
          </p:cNvCxnSpPr>
          <p:nvPr/>
        </p:nvCxnSpPr>
        <p:spPr>
          <a:xfrm>
            <a:off x="2588725" y="2009477"/>
            <a:ext cx="611806" cy="193548"/>
          </a:xfrm>
          <a:prstGeom prst="line">
            <a:avLst/>
          </a:prstGeom>
        </p:spPr>
        <p:style>
          <a:lnRef idx="2">
            <a:schemeClr val="dk1"/>
          </a:lnRef>
          <a:fillRef idx="0">
            <a:schemeClr val="dk1"/>
          </a:fillRef>
          <a:effectRef idx="1">
            <a:schemeClr val="dk1"/>
          </a:effectRef>
          <a:fontRef idx="minor">
            <a:schemeClr val="tx1"/>
          </a:fontRef>
        </p:style>
      </p:cxnSp>
      <p:cxnSp>
        <p:nvCxnSpPr>
          <p:cNvPr id="1304" name="Straight Connector 1303">
            <a:extLst>
              <a:ext uri="{FF2B5EF4-FFF2-40B4-BE49-F238E27FC236}">
                <a16:creationId xmlns:a16="http://schemas.microsoft.com/office/drawing/2014/main" id="{3186E6CD-31C9-B32A-344D-030263F1971A}"/>
              </a:ext>
            </a:extLst>
          </p:cNvPr>
          <p:cNvCxnSpPr>
            <a:cxnSpLocks/>
            <a:stCxn id="1314" idx="0"/>
            <a:endCxn id="1299" idx="5"/>
          </p:cNvCxnSpPr>
          <p:nvPr/>
        </p:nvCxnSpPr>
        <p:spPr>
          <a:xfrm flipH="1" flipV="1">
            <a:off x="1420500" y="2591139"/>
            <a:ext cx="155832" cy="227892"/>
          </a:xfrm>
          <a:prstGeom prst="line">
            <a:avLst/>
          </a:prstGeom>
        </p:spPr>
        <p:style>
          <a:lnRef idx="2">
            <a:schemeClr val="dk1"/>
          </a:lnRef>
          <a:fillRef idx="0">
            <a:schemeClr val="dk1"/>
          </a:fillRef>
          <a:effectRef idx="1">
            <a:schemeClr val="dk1"/>
          </a:effectRef>
          <a:fontRef idx="minor">
            <a:schemeClr val="tx1"/>
          </a:fontRef>
        </p:style>
      </p:cxnSp>
      <p:cxnSp>
        <p:nvCxnSpPr>
          <p:cNvPr id="1305" name="Straight Connector 1304">
            <a:extLst>
              <a:ext uri="{FF2B5EF4-FFF2-40B4-BE49-F238E27FC236}">
                <a16:creationId xmlns:a16="http://schemas.microsoft.com/office/drawing/2014/main" id="{2FE3070C-D51E-BE18-3E23-71E172C0F2AD}"/>
              </a:ext>
            </a:extLst>
          </p:cNvPr>
          <p:cNvCxnSpPr>
            <a:cxnSpLocks/>
            <a:stCxn id="1300" idx="0"/>
          </p:cNvCxnSpPr>
          <p:nvPr/>
        </p:nvCxnSpPr>
        <p:spPr>
          <a:xfrm flipV="1">
            <a:off x="2411518" y="1267087"/>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06" name="Straight Connector 1305">
            <a:extLst>
              <a:ext uri="{FF2B5EF4-FFF2-40B4-BE49-F238E27FC236}">
                <a16:creationId xmlns:a16="http://schemas.microsoft.com/office/drawing/2014/main" id="{BECE0A87-E303-F889-100D-8BBE847ACEC9}"/>
              </a:ext>
            </a:extLst>
          </p:cNvPr>
          <p:cNvCxnSpPr>
            <a:cxnSpLocks/>
            <a:stCxn id="1299" idx="3"/>
            <a:endCxn id="1313" idx="0"/>
          </p:cNvCxnSpPr>
          <p:nvPr/>
        </p:nvCxnSpPr>
        <p:spPr>
          <a:xfrm flipH="1">
            <a:off x="740169" y="2591139"/>
            <a:ext cx="353398" cy="227892"/>
          </a:xfrm>
          <a:prstGeom prst="line">
            <a:avLst/>
          </a:prstGeom>
        </p:spPr>
        <p:style>
          <a:lnRef idx="2">
            <a:schemeClr val="dk1"/>
          </a:lnRef>
          <a:fillRef idx="0">
            <a:schemeClr val="dk1"/>
          </a:fillRef>
          <a:effectRef idx="1">
            <a:schemeClr val="dk1"/>
          </a:effectRef>
          <a:fontRef idx="minor">
            <a:schemeClr val="tx1"/>
          </a:fontRef>
        </p:style>
      </p:cxnSp>
      <p:cxnSp>
        <p:nvCxnSpPr>
          <p:cNvPr id="1307" name="Straight Connector 1306">
            <a:extLst>
              <a:ext uri="{FF2B5EF4-FFF2-40B4-BE49-F238E27FC236}">
                <a16:creationId xmlns:a16="http://schemas.microsoft.com/office/drawing/2014/main" id="{9225962F-BD46-AF9B-7EA9-BCD48D4D0E8F}"/>
              </a:ext>
            </a:extLst>
          </p:cNvPr>
          <p:cNvCxnSpPr>
            <a:cxnSpLocks/>
            <a:stCxn id="1301" idx="5"/>
            <a:endCxn id="1317" idx="0"/>
          </p:cNvCxnSpPr>
          <p:nvPr/>
        </p:nvCxnSpPr>
        <p:spPr>
          <a:xfrm>
            <a:off x="3558305" y="2535171"/>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308" name="Straight Connector 1307">
            <a:extLst>
              <a:ext uri="{FF2B5EF4-FFF2-40B4-BE49-F238E27FC236}">
                <a16:creationId xmlns:a16="http://schemas.microsoft.com/office/drawing/2014/main" id="{F5294553-2146-96CC-69AB-C039E85BEBA7}"/>
              </a:ext>
            </a:extLst>
          </p:cNvPr>
          <p:cNvCxnSpPr>
            <a:cxnSpLocks/>
            <a:stCxn id="1301" idx="3"/>
            <a:endCxn id="1318" idx="0"/>
          </p:cNvCxnSpPr>
          <p:nvPr/>
        </p:nvCxnSpPr>
        <p:spPr>
          <a:xfrm flipH="1">
            <a:off x="2784079" y="2535171"/>
            <a:ext cx="416452" cy="150623"/>
          </a:xfrm>
          <a:prstGeom prst="line">
            <a:avLst/>
          </a:prstGeom>
        </p:spPr>
        <p:style>
          <a:lnRef idx="2">
            <a:schemeClr val="dk1"/>
          </a:lnRef>
          <a:fillRef idx="0">
            <a:schemeClr val="dk1"/>
          </a:fillRef>
          <a:effectRef idx="1">
            <a:schemeClr val="dk1"/>
          </a:effectRef>
          <a:fontRef idx="minor">
            <a:schemeClr val="tx1"/>
          </a:fontRef>
        </p:style>
      </p:cxnSp>
      <p:cxnSp>
        <p:nvCxnSpPr>
          <p:cNvPr id="1309" name="Straight Connector 1308">
            <a:extLst>
              <a:ext uri="{FF2B5EF4-FFF2-40B4-BE49-F238E27FC236}">
                <a16:creationId xmlns:a16="http://schemas.microsoft.com/office/drawing/2014/main" id="{1B57EBBD-77B2-0D5A-A1D9-9B1AF35DD738}"/>
              </a:ext>
            </a:extLst>
          </p:cNvPr>
          <p:cNvCxnSpPr>
            <a:cxnSpLocks/>
            <a:stCxn id="1318" idx="5"/>
            <a:endCxn id="1315" idx="0"/>
          </p:cNvCxnSpPr>
          <p:nvPr/>
        </p:nvCxnSpPr>
        <p:spPr>
          <a:xfrm>
            <a:off x="2954288" y="3086730"/>
            <a:ext cx="198307" cy="367387"/>
          </a:xfrm>
          <a:prstGeom prst="line">
            <a:avLst/>
          </a:prstGeom>
        </p:spPr>
        <p:style>
          <a:lnRef idx="2">
            <a:schemeClr val="dk1"/>
          </a:lnRef>
          <a:fillRef idx="0">
            <a:schemeClr val="dk1"/>
          </a:fillRef>
          <a:effectRef idx="1">
            <a:schemeClr val="dk1"/>
          </a:effectRef>
          <a:fontRef idx="minor">
            <a:schemeClr val="tx1"/>
          </a:fontRef>
        </p:style>
      </p:cxnSp>
      <p:cxnSp>
        <p:nvCxnSpPr>
          <p:cNvPr id="1310" name="Straight Connector 1309">
            <a:extLst>
              <a:ext uri="{FF2B5EF4-FFF2-40B4-BE49-F238E27FC236}">
                <a16:creationId xmlns:a16="http://schemas.microsoft.com/office/drawing/2014/main" id="{1DC127AE-74EB-63E0-D48A-054C20AD6567}"/>
              </a:ext>
            </a:extLst>
          </p:cNvPr>
          <p:cNvCxnSpPr>
            <a:cxnSpLocks/>
            <a:stCxn id="1318" idx="3"/>
            <a:endCxn id="1316" idx="0"/>
          </p:cNvCxnSpPr>
          <p:nvPr/>
        </p:nvCxnSpPr>
        <p:spPr>
          <a:xfrm flipH="1">
            <a:off x="2418592" y="3086730"/>
            <a:ext cx="195278" cy="367387"/>
          </a:xfrm>
          <a:prstGeom prst="line">
            <a:avLst/>
          </a:prstGeom>
        </p:spPr>
        <p:style>
          <a:lnRef idx="2">
            <a:schemeClr val="dk1"/>
          </a:lnRef>
          <a:fillRef idx="0">
            <a:schemeClr val="dk1"/>
          </a:fillRef>
          <a:effectRef idx="1">
            <a:schemeClr val="dk1"/>
          </a:effectRef>
          <a:fontRef idx="minor">
            <a:schemeClr val="tx1"/>
          </a:fontRef>
        </p:style>
      </p:cxnSp>
      <p:sp>
        <p:nvSpPr>
          <p:cNvPr id="1313" name="Google Shape;868;p37">
            <a:extLst>
              <a:ext uri="{FF2B5EF4-FFF2-40B4-BE49-F238E27FC236}">
                <a16:creationId xmlns:a16="http://schemas.microsoft.com/office/drawing/2014/main" id="{504B13FC-6121-1BC6-BC06-3F1FFAF3158B}"/>
              </a:ext>
            </a:extLst>
          </p:cNvPr>
          <p:cNvSpPr txBox="1">
            <a:spLocks/>
          </p:cNvSpPr>
          <p:nvPr/>
        </p:nvSpPr>
        <p:spPr>
          <a:xfrm>
            <a:off x="523408" y="281903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314" name="Google Shape;868;p37">
            <a:extLst>
              <a:ext uri="{FF2B5EF4-FFF2-40B4-BE49-F238E27FC236}">
                <a16:creationId xmlns:a16="http://schemas.microsoft.com/office/drawing/2014/main" id="{FCB005DE-1CC8-C6DC-73E1-E74452D38A54}"/>
              </a:ext>
            </a:extLst>
          </p:cNvPr>
          <p:cNvSpPr txBox="1">
            <a:spLocks/>
          </p:cNvSpPr>
          <p:nvPr/>
        </p:nvSpPr>
        <p:spPr>
          <a:xfrm>
            <a:off x="1359571" y="281903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315" name="Google Shape;868;p37">
            <a:extLst>
              <a:ext uri="{FF2B5EF4-FFF2-40B4-BE49-F238E27FC236}">
                <a16:creationId xmlns:a16="http://schemas.microsoft.com/office/drawing/2014/main" id="{6B8CEE34-F40C-03D4-F5CB-06132C275F50}"/>
              </a:ext>
            </a:extLst>
          </p:cNvPr>
          <p:cNvSpPr txBox="1">
            <a:spLocks/>
          </p:cNvSpPr>
          <p:nvPr/>
        </p:nvSpPr>
        <p:spPr>
          <a:xfrm>
            <a:off x="2953444" y="345411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316" name="Google Shape;868;p37">
            <a:extLst>
              <a:ext uri="{FF2B5EF4-FFF2-40B4-BE49-F238E27FC236}">
                <a16:creationId xmlns:a16="http://schemas.microsoft.com/office/drawing/2014/main" id="{BAE19716-818F-460B-3774-A08C22C3FA68}"/>
              </a:ext>
            </a:extLst>
          </p:cNvPr>
          <p:cNvSpPr txBox="1">
            <a:spLocks/>
          </p:cNvSpPr>
          <p:nvPr/>
        </p:nvSpPr>
        <p:spPr>
          <a:xfrm>
            <a:off x="2201831" y="345411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317" name="Google Shape;868;p37">
            <a:extLst>
              <a:ext uri="{FF2B5EF4-FFF2-40B4-BE49-F238E27FC236}">
                <a16:creationId xmlns:a16="http://schemas.microsoft.com/office/drawing/2014/main" id="{EB951B5D-350A-4833-9937-119D50355B83}"/>
              </a:ext>
            </a:extLst>
          </p:cNvPr>
          <p:cNvSpPr txBox="1">
            <a:spLocks/>
          </p:cNvSpPr>
          <p:nvPr/>
        </p:nvSpPr>
        <p:spPr>
          <a:xfrm>
            <a:off x="3802596" y="27498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318" name="Flowchart: Connector 1317">
            <a:extLst>
              <a:ext uri="{FF2B5EF4-FFF2-40B4-BE49-F238E27FC236}">
                <a16:creationId xmlns:a16="http://schemas.microsoft.com/office/drawing/2014/main" id="{2DFB72F6-087A-9A16-C65F-1A9DC0E57102}"/>
              </a:ext>
            </a:extLst>
          </p:cNvPr>
          <p:cNvSpPr/>
          <p:nvPr/>
        </p:nvSpPr>
        <p:spPr>
          <a:xfrm>
            <a:off x="2543367" y="2685794"/>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343" name="Google Shape;868;p37">
            <a:extLst>
              <a:ext uri="{FF2B5EF4-FFF2-40B4-BE49-F238E27FC236}">
                <a16:creationId xmlns:a16="http://schemas.microsoft.com/office/drawing/2014/main" id="{F8725B68-A1CE-AFB6-066F-BBB8A89F4429}"/>
              </a:ext>
            </a:extLst>
          </p:cNvPr>
          <p:cNvSpPr txBox="1">
            <a:spLocks/>
          </p:cNvSpPr>
          <p:nvPr/>
        </p:nvSpPr>
        <p:spPr>
          <a:xfrm>
            <a:off x="1150789" y="4190527"/>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
        <p:nvSpPr>
          <p:cNvPr id="1344" name="Google Shape;868;p37">
            <a:extLst>
              <a:ext uri="{FF2B5EF4-FFF2-40B4-BE49-F238E27FC236}">
                <a16:creationId xmlns:a16="http://schemas.microsoft.com/office/drawing/2014/main" id="{DCD54E16-6E41-4C90-E775-BD330FDCD452}"/>
              </a:ext>
            </a:extLst>
          </p:cNvPr>
          <p:cNvSpPr txBox="1">
            <a:spLocks/>
          </p:cNvSpPr>
          <p:nvPr/>
        </p:nvSpPr>
        <p:spPr>
          <a:xfrm>
            <a:off x="5646193" y="4152742"/>
            <a:ext cx="2030277"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
        <p:nvSpPr>
          <p:cNvPr id="1348" name="Flowchart: Connector 1347">
            <a:extLst>
              <a:ext uri="{FF2B5EF4-FFF2-40B4-BE49-F238E27FC236}">
                <a16:creationId xmlns:a16="http://schemas.microsoft.com/office/drawing/2014/main" id="{CEC63576-6F0A-DE7B-C014-4D7435FF6379}"/>
              </a:ext>
            </a:extLst>
          </p:cNvPr>
          <p:cNvSpPr/>
          <p:nvPr/>
        </p:nvSpPr>
        <p:spPr>
          <a:xfrm>
            <a:off x="5501307" y="221643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349" name="Flowchart: Connector 1348">
            <a:extLst>
              <a:ext uri="{FF2B5EF4-FFF2-40B4-BE49-F238E27FC236}">
                <a16:creationId xmlns:a16="http://schemas.microsoft.com/office/drawing/2014/main" id="{BFBEC17E-5F71-7B99-A516-785E5169C3C3}"/>
              </a:ext>
            </a:extLst>
          </p:cNvPr>
          <p:cNvSpPr/>
          <p:nvPr/>
        </p:nvSpPr>
        <p:spPr>
          <a:xfrm>
            <a:off x="6314480" y="165995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50" name="Flowchart: Connector 1349">
            <a:extLst>
              <a:ext uri="{FF2B5EF4-FFF2-40B4-BE49-F238E27FC236}">
                <a16:creationId xmlns:a16="http://schemas.microsoft.com/office/drawing/2014/main" id="{848805BD-CE0C-B2F1-FD04-E26FFCD30FFF}"/>
              </a:ext>
            </a:extLst>
          </p:cNvPr>
          <p:cNvSpPr/>
          <p:nvPr/>
        </p:nvSpPr>
        <p:spPr>
          <a:xfrm>
            <a:off x="7004477" y="232332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351" name="Straight Connector 1350">
            <a:extLst>
              <a:ext uri="{FF2B5EF4-FFF2-40B4-BE49-F238E27FC236}">
                <a16:creationId xmlns:a16="http://schemas.microsoft.com/office/drawing/2014/main" id="{CC03B21B-F1D8-4782-463A-FB2FE02DAA85}"/>
              </a:ext>
            </a:extLst>
          </p:cNvPr>
          <p:cNvCxnSpPr>
            <a:cxnSpLocks/>
            <a:stCxn id="1349" idx="3"/>
            <a:endCxn id="1348" idx="7"/>
          </p:cNvCxnSpPr>
          <p:nvPr/>
        </p:nvCxnSpPr>
        <p:spPr>
          <a:xfrm flipH="1">
            <a:off x="5895950" y="2056108"/>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1352" name="Straight Connector 1351">
            <a:extLst>
              <a:ext uri="{FF2B5EF4-FFF2-40B4-BE49-F238E27FC236}">
                <a16:creationId xmlns:a16="http://schemas.microsoft.com/office/drawing/2014/main" id="{A088CF95-28B2-8F1A-429E-55FE90B1E324}"/>
              </a:ext>
            </a:extLst>
          </p:cNvPr>
          <p:cNvCxnSpPr>
            <a:cxnSpLocks/>
            <a:stCxn id="1349" idx="5"/>
            <a:endCxn id="1350" idx="1"/>
          </p:cNvCxnSpPr>
          <p:nvPr/>
        </p:nvCxnSpPr>
        <p:spPr>
          <a:xfrm>
            <a:off x="6742296" y="2056108"/>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1353" name="Straight Connector 1352">
            <a:extLst>
              <a:ext uri="{FF2B5EF4-FFF2-40B4-BE49-F238E27FC236}">
                <a16:creationId xmlns:a16="http://schemas.microsoft.com/office/drawing/2014/main" id="{8D81D77C-F6D1-502F-97DB-18A873B41E5A}"/>
              </a:ext>
            </a:extLst>
          </p:cNvPr>
          <p:cNvCxnSpPr>
            <a:cxnSpLocks/>
            <a:stCxn id="1363" idx="0"/>
            <a:endCxn id="1348" idx="5"/>
          </p:cNvCxnSpPr>
          <p:nvPr/>
        </p:nvCxnSpPr>
        <p:spPr>
          <a:xfrm flipH="1" flipV="1">
            <a:off x="5895950" y="2617373"/>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1354" name="Straight Connector 1353">
            <a:extLst>
              <a:ext uri="{FF2B5EF4-FFF2-40B4-BE49-F238E27FC236}">
                <a16:creationId xmlns:a16="http://schemas.microsoft.com/office/drawing/2014/main" id="{89BFA257-245E-674D-FBCD-7ED9A5A59020}"/>
              </a:ext>
            </a:extLst>
          </p:cNvPr>
          <p:cNvCxnSpPr>
            <a:cxnSpLocks/>
            <a:stCxn id="1349" idx="0"/>
          </p:cNvCxnSpPr>
          <p:nvPr/>
        </p:nvCxnSpPr>
        <p:spPr>
          <a:xfrm flipV="1">
            <a:off x="6565089" y="131371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55" name="Straight Connector 1354">
            <a:extLst>
              <a:ext uri="{FF2B5EF4-FFF2-40B4-BE49-F238E27FC236}">
                <a16:creationId xmlns:a16="http://schemas.microsoft.com/office/drawing/2014/main" id="{155D04B0-5FC0-3DA1-AA88-2840785B6324}"/>
              </a:ext>
            </a:extLst>
          </p:cNvPr>
          <p:cNvCxnSpPr>
            <a:cxnSpLocks/>
            <a:stCxn id="1348" idx="3"/>
            <a:endCxn id="1362" idx="0"/>
          </p:cNvCxnSpPr>
          <p:nvPr/>
        </p:nvCxnSpPr>
        <p:spPr>
          <a:xfrm flipH="1">
            <a:off x="5294781" y="2617373"/>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1356" name="Straight Connector 1355">
            <a:extLst>
              <a:ext uri="{FF2B5EF4-FFF2-40B4-BE49-F238E27FC236}">
                <a16:creationId xmlns:a16="http://schemas.microsoft.com/office/drawing/2014/main" id="{D18DCA2B-0297-3395-D23C-0D03574C044A}"/>
              </a:ext>
            </a:extLst>
          </p:cNvPr>
          <p:cNvCxnSpPr>
            <a:cxnSpLocks/>
            <a:stCxn id="1350" idx="5"/>
            <a:endCxn id="1367" idx="0"/>
          </p:cNvCxnSpPr>
          <p:nvPr/>
        </p:nvCxnSpPr>
        <p:spPr>
          <a:xfrm>
            <a:off x="7436348" y="2724265"/>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1357" name="Straight Connector 1356">
            <a:extLst>
              <a:ext uri="{FF2B5EF4-FFF2-40B4-BE49-F238E27FC236}">
                <a16:creationId xmlns:a16="http://schemas.microsoft.com/office/drawing/2014/main" id="{CB7C3D00-2E47-C6BF-2436-BDC3830F6C97}"/>
              </a:ext>
            </a:extLst>
          </p:cNvPr>
          <p:cNvCxnSpPr>
            <a:cxnSpLocks/>
            <a:stCxn id="1350" idx="3"/>
            <a:endCxn id="1365" idx="0"/>
          </p:cNvCxnSpPr>
          <p:nvPr/>
        </p:nvCxnSpPr>
        <p:spPr>
          <a:xfrm flipH="1">
            <a:off x="6879423" y="2724265"/>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358" name="Straight Connector 1357">
            <a:extLst>
              <a:ext uri="{FF2B5EF4-FFF2-40B4-BE49-F238E27FC236}">
                <a16:creationId xmlns:a16="http://schemas.microsoft.com/office/drawing/2014/main" id="{6E063889-AC4D-8FC2-7F91-0C5C432DAFEB}"/>
              </a:ext>
            </a:extLst>
          </p:cNvPr>
          <p:cNvCxnSpPr>
            <a:cxnSpLocks/>
            <a:stCxn id="1367" idx="5"/>
            <a:endCxn id="1366" idx="0"/>
          </p:cNvCxnSpPr>
          <p:nvPr/>
        </p:nvCxnSpPr>
        <p:spPr>
          <a:xfrm>
            <a:off x="7846679" y="3389388"/>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359" name="Straight Connector 1358">
            <a:extLst>
              <a:ext uri="{FF2B5EF4-FFF2-40B4-BE49-F238E27FC236}">
                <a16:creationId xmlns:a16="http://schemas.microsoft.com/office/drawing/2014/main" id="{D5862644-3648-650A-8F1F-389F2C37C115}"/>
              </a:ext>
            </a:extLst>
          </p:cNvPr>
          <p:cNvCxnSpPr>
            <a:cxnSpLocks/>
            <a:stCxn id="1367" idx="3"/>
            <a:endCxn id="1364" idx="0"/>
          </p:cNvCxnSpPr>
          <p:nvPr/>
        </p:nvCxnSpPr>
        <p:spPr>
          <a:xfrm flipH="1">
            <a:off x="7236607" y="3389388"/>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362" name="Google Shape;868;p37">
            <a:extLst>
              <a:ext uri="{FF2B5EF4-FFF2-40B4-BE49-F238E27FC236}">
                <a16:creationId xmlns:a16="http://schemas.microsoft.com/office/drawing/2014/main" id="{8EC9D345-CE6F-56D4-9CCC-6CB23FD80550}"/>
              </a:ext>
            </a:extLst>
          </p:cNvPr>
          <p:cNvSpPr txBox="1">
            <a:spLocks/>
          </p:cNvSpPr>
          <p:nvPr/>
        </p:nvSpPr>
        <p:spPr>
          <a:xfrm>
            <a:off x="5078020" y="28551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363" name="Google Shape;868;p37">
            <a:extLst>
              <a:ext uri="{FF2B5EF4-FFF2-40B4-BE49-F238E27FC236}">
                <a16:creationId xmlns:a16="http://schemas.microsoft.com/office/drawing/2014/main" id="{A876D544-1581-B9B5-BFB2-92F3304BB142}"/>
              </a:ext>
            </a:extLst>
          </p:cNvPr>
          <p:cNvSpPr txBox="1">
            <a:spLocks/>
          </p:cNvSpPr>
          <p:nvPr/>
        </p:nvSpPr>
        <p:spPr>
          <a:xfrm>
            <a:off x="5944402" y="288753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364" name="Google Shape;868;p37">
            <a:extLst>
              <a:ext uri="{FF2B5EF4-FFF2-40B4-BE49-F238E27FC236}">
                <a16:creationId xmlns:a16="http://schemas.microsoft.com/office/drawing/2014/main" id="{ED6FF83A-4608-4C9A-9620-1E021D8C2ED5}"/>
              </a:ext>
            </a:extLst>
          </p:cNvPr>
          <p:cNvSpPr txBox="1">
            <a:spLocks/>
          </p:cNvSpPr>
          <p:nvPr/>
        </p:nvSpPr>
        <p:spPr>
          <a:xfrm>
            <a:off x="7037456" y="360331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365" name="Google Shape;868;p37">
            <a:extLst>
              <a:ext uri="{FF2B5EF4-FFF2-40B4-BE49-F238E27FC236}">
                <a16:creationId xmlns:a16="http://schemas.microsoft.com/office/drawing/2014/main" id="{05086D2E-804F-CAF7-8E3A-1B995B5B9282}"/>
              </a:ext>
            </a:extLst>
          </p:cNvPr>
          <p:cNvSpPr txBox="1">
            <a:spLocks/>
          </p:cNvSpPr>
          <p:nvPr/>
        </p:nvSpPr>
        <p:spPr>
          <a:xfrm>
            <a:off x="6662662" y="28842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366" name="Google Shape;868;p37">
            <a:extLst>
              <a:ext uri="{FF2B5EF4-FFF2-40B4-BE49-F238E27FC236}">
                <a16:creationId xmlns:a16="http://schemas.microsoft.com/office/drawing/2014/main" id="{ABB6DA2B-D17E-9796-4288-9EDA60BAB20A}"/>
              </a:ext>
            </a:extLst>
          </p:cNvPr>
          <p:cNvSpPr txBox="1">
            <a:spLocks/>
          </p:cNvSpPr>
          <p:nvPr/>
        </p:nvSpPr>
        <p:spPr>
          <a:xfrm>
            <a:off x="7946968" y="365625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367" name="Flowchart: Connector 1366">
            <a:extLst>
              <a:ext uri="{FF2B5EF4-FFF2-40B4-BE49-F238E27FC236}">
                <a16:creationId xmlns:a16="http://schemas.microsoft.com/office/drawing/2014/main" id="{F838636E-ECAE-65A1-055D-5A41D0CA37A2}"/>
              </a:ext>
            </a:extLst>
          </p:cNvPr>
          <p:cNvSpPr/>
          <p:nvPr/>
        </p:nvSpPr>
        <p:spPr>
          <a:xfrm>
            <a:off x="7435758" y="298845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Tree>
    <p:extLst>
      <p:ext uri="{BB962C8B-B14F-4D97-AF65-F5344CB8AC3E}">
        <p14:creationId xmlns:p14="http://schemas.microsoft.com/office/powerpoint/2010/main" val="503127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852267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34</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251316" y="2414720"/>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2146083" y="193226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3096385" y="241441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645959" y="2328410"/>
            <a:ext cx="573526" cy="1551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573899" y="2328410"/>
            <a:ext cx="596583" cy="15479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645959" y="2815656"/>
            <a:ext cx="380989" cy="273702"/>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396692" y="1594977"/>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892930" y="2815656"/>
            <a:ext cx="426096" cy="17100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528256" y="2815348"/>
            <a:ext cx="216761" cy="27401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3005615" y="2815348"/>
            <a:ext cx="164867" cy="2587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63139" y="3387593"/>
            <a:ext cx="134555" cy="26758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02446" y="3387593"/>
            <a:ext cx="120275" cy="259025"/>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52218" y="298665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385685" y="36466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980933" y="365517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827797" y="308935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788854" y="307408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528256" y="30893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1137" name="Group 1136">
            <a:extLst>
              <a:ext uri="{FF2B5EF4-FFF2-40B4-BE49-F238E27FC236}">
                <a16:creationId xmlns:a16="http://schemas.microsoft.com/office/drawing/2014/main" id="{654EA046-E00B-AE55-C06B-D8DE16A24ECD}"/>
              </a:ext>
            </a:extLst>
          </p:cNvPr>
          <p:cNvGrpSpPr/>
          <p:nvPr/>
        </p:nvGrpSpPr>
        <p:grpSpPr>
          <a:xfrm>
            <a:off x="4579014" y="1409589"/>
            <a:ext cx="4197784" cy="1448076"/>
            <a:chOff x="4571999" y="1932261"/>
            <a:chExt cx="3756075" cy="1448076"/>
          </a:xfrm>
        </p:grpSpPr>
        <p:sp>
          <p:nvSpPr>
            <p:cNvPr id="1126" name="Rectangle: Rounded Corners 1125">
              <a:extLst>
                <a:ext uri="{FF2B5EF4-FFF2-40B4-BE49-F238E27FC236}">
                  <a16:creationId xmlns:a16="http://schemas.microsoft.com/office/drawing/2014/main" id="{A908C900-53EF-DE2E-93B7-A6864C367A52}"/>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Đổi màu node P (X’s Parent) và U (X’s Uncle) thành màu đen</a:t>
              </a:r>
            </a:p>
            <a:p>
              <a:pPr indent="266700">
                <a:buAutoNum type="arabicPeriod"/>
              </a:pPr>
              <a:r>
                <a:rPr lang="vi-VN">
                  <a:solidFill>
                    <a:srgbClr val="000000"/>
                  </a:solidFill>
                  <a:latin typeface="Nunito" pitchFamily="2" charset="-93"/>
                </a:rPr>
                <a:t>Đổi màu node G (X’s GrandParent) thành màu đỏ nếu G không phải là node gốc</a:t>
              </a:r>
            </a:p>
          </p:txBody>
        </p:sp>
        <p:sp>
          <p:nvSpPr>
            <p:cNvPr id="1134" name="Rectangle 1133">
              <a:extLst>
                <a:ext uri="{FF2B5EF4-FFF2-40B4-BE49-F238E27FC236}">
                  <a16:creationId xmlns:a16="http://schemas.microsoft.com/office/drawing/2014/main" id="{63E9166E-CFC7-BDFF-0771-F7A914E2086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1139" name="Google Shape;868;p37">
            <a:extLst>
              <a:ext uri="{FF2B5EF4-FFF2-40B4-BE49-F238E27FC236}">
                <a16:creationId xmlns:a16="http://schemas.microsoft.com/office/drawing/2014/main" id="{707981E1-AAD5-329C-E6B5-E265B13C5D1C}"/>
              </a:ext>
            </a:extLst>
          </p:cNvPr>
          <p:cNvSpPr txBox="1">
            <a:spLocks/>
          </p:cNvSpPr>
          <p:nvPr/>
        </p:nvSpPr>
        <p:spPr>
          <a:xfrm>
            <a:off x="4579014" y="3221519"/>
            <a:ext cx="4248460" cy="1603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u="sng">
                <a:latin typeface="Nunito" pitchFamily="2" charset="-93"/>
              </a:rPr>
              <a:t>LƯU Ý: </a:t>
            </a:r>
          </a:p>
          <a:p>
            <a:pPr marL="0" indent="0">
              <a:lnSpc>
                <a:spcPct val="150000"/>
              </a:lnSpc>
            </a:pPr>
            <a:r>
              <a:rPr lang="vi-VN" sz="1200">
                <a:latin typeface="Nunito" pitchFamily="2" charset="-93"/>
              </a:rPr>
              <a:t>- Nếu node G là node gốc, ta không cần đổi màu cho node này.</a:t>
            </a:r>
          </a:p>
          <a:p>
            <a:pPr marL="0" indent="0">
              <a:lnSpc>
                <a:spcPct val="150000"/>
              </a:lnSpc>
            </a:pPr>
            <a:r>
              <a:rPr lang="vi-VN" sz="1200">
                <a:latin typeface="Nunito" pitchFamily="2" charset="-93"/>
              </a:rPr>
              <a:t>- Các tình huống khác gồm Left Right, Right Right, Right Left sau đây đều thực hiện tương tự bước xử lý trên. </a:t>
            </a:r>
          </a:p>
        </p:txBody>
      </p:sp>
      <p:sp>
        <p:nvSpPr>
          <p:cNvPr id="3" name="Google Shape;868;p37">
            <a:extLst>
              <a:ext uri="{FF2B5EF4-FFF2-40B4-BE49-F238E27FC236}">
                <a16:creationId xmlns:a16="http://schemas.microsoft.com/office/drawing/2014/main" id="{2A193671-1E5D-9A58-339E-C6CCBB4DD703}"/>
              </a:ext>
            </a:extLst>
          </p:cNvPr>
          <p:cNvSpPr txBox="1">
            <a:spLocks/>
          </p:cNvSpPr>
          <p:nvPr/>
        </p:nvSpPr>
        <p:spPr>
          <a:xfrm>
            <a:off x="1526814" y="4278062"/>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Tree>
    <p:extLst>
      <p:ext uri="{BB962C8B-B14F-4D97-AF65-F5344CB8AC3E}">
        <p14:creationId xmlns:p14="http://schemas.microsoft.com/office/powerpoint/2010/main" val="1445428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35</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5844418" y="2342183"/>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6739185" y="1859724"/>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7689487" y="2341875"/>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6239061" y="2255873"/>
            <a:ext cx="573526" cy="155100"/>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7167001" y="2255873"/>
            <a:ext cx="596583" cy="15479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6239061" y="2743119"/>
            <a:ext cx="380989" cy="273702"/>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6989794" y="1522440"/>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5486032" y="2743119"/>
            <a:ext cx="426096" cy="17100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8121358" y="2742811"/>
            <a:ext cx="216761" cy="27401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7598717" y="2742811"/>
            <a:ext cx="164867" cy="25873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5656241" y="3315056"/>
            <a:ext cx="134555" cy="267584"/>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5195548" y="3315056"/>
            <a:ext cx="120275" cy="259025"/>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5245320" y="2914120"/>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78" name="Rectangle 977">
            <a:extLst>
              <a:ext uri="{FF2B5EF4-FFF2-40B4-BE49-F238E27FC236}">
                <a16:creationId xmlns:a16="http://schemas.microsoft.com/office/drawing/2014/main" id="{5B6D507D-49DF-E755-3F57-B9E787A06C0A}"/>
              </a:ext>
            </a:extLst>
          </p:cNvPr>
          <p:cNvSpPr/>
          <p:nvPr/>
        </p:nvSpPr>
        <p:spPr>
          <a:xfrm>
            <a:off x="5393811" y="4360132"/>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978787" y="357408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5574035" y="358264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6420899" y="301682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7381956" y="300155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8121358" y="301682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307840" y="599102"/>
            <a:ext cx="45313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3" name="Flowchart: Connector 2">
            <a:extLst>
              <a:ext uri="{FF2B5EF4-FFF2-40B4-BE49-F238E27FC236}">
                <a16:creationId xmlns:a16="http://schemas.microsoft.com/office/drawing/2014/main" id="{8DF1AF59-DA6A-D02C-7237-0C2EFB74F718}"/>
              </a:ext>
            </a:extLst>
          </p:cNvPr>
          <p:cNvSpPr/>
          <p:nvPr/>
        </p:nvSpPr>
        <p:spPr>
          <a:xfrm>
            <a:off x="1251316" y="2414720"/>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4" name="Flowchart: Connector 3">
            <a:extLst>
              <a:ext uri="{FF2B5EF4-FFF2-40B4-BE49-F238E27FC236}">
                <a16:creationId xmlns:a16="http://schemas.microsoft.com/office/drawing/2014/main" id="{2C42E3ED-B4EC-955B-52E5-7E45FAAEF301}"/>
              </a:ext>
            </a:extLst>
          </p:cNvPr>
          <p:cNvSpPr/>
          <p:nvPr/>
        </p:nvSpPr>
        <p:spPr>
          <a:xfrm>
            <a:off x="2146083" y="193226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9" name="Flowchart: Connector 8">
            <a:extLst>
              <a:ext uri="{FF2B5EF4-FFF2-40B4-BE49-F238E27FC236}">
                <a16:creationId xmlns:a16="http://schemas.microsoft.com/office/drawing/2014/main" id="{11DE2D3B-6F68-8E85-AD22-AA32310B3D1E}"/>
              </a:ext>
            </a:extLst>
          </p:cNvPr>
          <p:cNvSpPr/>
          <p:nvPr/>
        </p:nvSpPr>
        <p:spPr>
          <a:xfrm>
            <a:off x="3096385" y="241441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9" name="Straight Connector 18">
            <a:extLst>
              <a:ext uri="{FF2B5EF4-FFF2-40B4-BE49-F238E27FC236}">
                <a16:creationId xmlns:a16="http://schemas.microsoft.com/office/drawing/2014/main" id="{3293E19A-A82A-0789-259A-8CF3CB3D7FDE}"/>
              </a:ext>
            </a:extLst>
          </p:cNvPr>
          <p:cNvCxnSpPr>
            <a:cxnSpLocks/>
            <a:stCxn id="4" idx="3"/>
            <a:endCxn id="3" idx="7"/>
          </p:cNvCxnSpPr>
          <p:nvPr/>
        </p:nvCxnSpPr>
        <p:spPr>
          <a:xfrm flipH="1">
            <a:off x="1645959" y="2328410"/>
            <a:ext cx="573526" cy="15510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3C0F7723-EBC2-2A74-15D0-277E7D5B4558}"/>
              </a:ext>
            </a:extLst>
          </p:cNvPr>
          <p:cNvCxnSpPr>
            <a:cxnSpLocks/>
            <a:stCxn id="4" idx="5"/>
            <a:endCxn id="9" idx="1"/>
          </p:cNvCxnSpPr>
          <p:nvPr/>
        </p:nvCxnSpPr>
        <p:spPr>
          <a:xfrm>
            <a:off x="2573899" y="2328410"/>
            <a:ext cx="596583" cy="154792"/>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D1FCCFA-9824-DC9E-2BC3-7454ED5D7C56}"/>
              </a:ext>
            </a:extLst>
          </p:cNvPr>
          <p:cNvCxnSpPr>
            <a:cxnSpLocks/>
            <a:stCxn id="1121" idx="0"/>
            <a:endCxn id="3" idx="5"/>
          </p:cNvCxnSpPr>
          <p:nvPr/>
        </p:nvCxnSpPr>
        <p:spPr>
          <a:xfrm flipH="1" flipV="1">
            <a:off x="1645959" y="2815656"/>
            <a:ext cx="380989" cy="27370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410A631F-3386-B5BA-9572-ABAD6CE27522}"/>
              </a:ext>
            </a:extLst>
          </p:cNvPr>
          <p:cNvCxnSpPr>
            <a:cxnSpLocks/>
            <a:stCxn id="4" idx="0"/>
          </p:cNvCxnSpPr>
          <p:nvPr/>
        </p:nvCxnSpPr>
        <p:spPr>
          <a:xfrm flipV="1">
            <a:off x="2396692" y="1594977"/>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697FFBDD-92E9-862F-DE76-3D3E971B3384}"/>
              </a:ext>
            </a:extLst>
          </p:cNvPr>
          <p:cNvCxnSpPr>
            <a:cxnSpLocks/>
            <a:stCxn id="3" idx="3"/>
            <a:endCxn id="28" idx="0"/>
          </p:cNvCxnSpPr>
          <p:nvPr/>
        </p:nvCxnSpPr>
        <p:spPr>
          <a:xfrm flipH="1">
            <a:off x="892930" y="2815656"/>
            <a:ext cx="426096" cy="171001"/>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1108FC35-87D9-F0DE-D15A-95858D07B56F}"/>
              </a:ext>
            </a:extLst>
          </p:cNvPr>
          <p:cNvCxnSpPr>
            <a:cxnSpLocks/>
            <a:stCxn id="9" idx="5"/>
            <a:endCxn id="1123" idx="0"/>
          </p:cNvCxnSpPr>
          <p:nvPr/>
        </p:nvCxnSpPr>
        <p:spPr>
          <a:xfrm>
            <a:off x="3528256" y="2815348"/>
            <a:ext cx="216761" cy="274010"/>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2A0FAF7-8A8B-C0CB-0D7B-68235C6CC4F1}"/>
              </a:ext>
            </a:extLst>
          </p:cNvPr>
          <p:cNvCxnSpPr>
            <a:cxnSpLocks/>
            <a:stCxn id="9" idx="3"/>
            <a:endCxn id="1122" idx="0"/>
          </p:cNvCxnSpPr>
          <p:nvPr/>
        </p:nvCxnSpPr>
        <p:spPr>
          <a:xfrm flipH="1">
            <a:off x="3005615" y="2815348"/>
            <a:ext cx="164867" cy="25873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F4691CF0-37E2-55B2-317C-5472FBD26ECE}"/>
              </a:ext>
            </a:extLst>
          </p:cNvPr>
          <p:cNvCxnSpPr>
            <a:cxnSpLocks/>
            <a:stCxn id="28" idx="5"/>
            <a:endCxn id="1120" idx="0"/>
          </p:cNvCxnSpPr>
          <p:nvPr/>
        </p:nvCxnSpPr>
        <p:spPr>
          <a:xfrm>
            <a:off x="1063139" y="3387593"/>
            <a:ext cx="134555" cy="26758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ACF66C06-D47C-93E6-1139-CD37D7B4A89A}"/>
              </a:ext>
            </a:extLst>
          </p:cNvPr>
          <p:cNvCxnSpPr>
            <a:cxnSpLocks/>
            <a:stCxn id="28" idx="3"/>
            <a:endCxn id="31" idx="0"/>
          </p:cNvCxnSpPr>
          <p:nvPr/>
        </p:nvCxnSpPr>
        <p:spPr>
          <a:xfrm flipH="1">
            <a:off x="602446" y="3387593"/>
            <a:ext cx="120275" cy="259025"/>
          </a:xfrm>
          <a:prstGeom prst="line">
            <a:avLst/>
          </a:prstGeom>
        </p:spPr>
        <p:style>
          <a:lnRef idx="2">
            <a:schemeClr val="dk1"/>
          </a:lnRef>
          <a:fillRef idx="0">
            <a:schemeClr val="dk1"/>
          </a:fillRef>
          <a:effectRef idx="1">
            <a:schemeClr val="dk1"/>
          </a:effectRef>
          <a:fontRef idx="minor">
            <a:schemeClr val="tx1"/>
          </a:fontRef>
        </p:style>
      </p:cxnSp>
      <p:sp>
        <p:nvSpPr>
          <p:cNvPr id="28" name="Flowchart: Connector 27">
            <a:extLst>
              <a:ext uri="{FF2B5EF4-FFF2-40B4-BE49-F238E27FC236}">
                <a16:creationId xmlns:a16="http://schemas.microsoft.com/office/drawing/2014/main" id="{087CB855-4E2F-4D63-B076-1F307036D068}"/>
              </a:ext>
            </a:extLst>
          </p:cNvPr>
          <p:cNvSpPr/>
          <p:nvPr/>
        </p:nvSpPr>
        <p:spPr>
          <a:xfrm>
            <a:off x="652218" y="298665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31" name="Google Shape;868;p37">
            <a:extLst>
              <a:ext uri="{FF2B5EF4-FFF2-40B4-BE49-F238E27FC236}">
                <a16:creationId xmlns:a16="http://schemas.microsoft.com/office/drawing/2014/main" id="{8103CD07-045C-CC4E-F2AC-84561BD473AD}"/>
              </a:ext>
            </a:extLst>
          </p:cNvPr>
          <p:cNvSpPr txBox="1">
            <a:spLocks/>
          </p:cNvSpPr>
          <p:nvPr/>
        </p:nvSpPr>
        <p:spPr>
          <a:xfrm>
            <a:off x="385685" y="36466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20" name="Google Shape;868;p37">
            <a:extLst>
              <a:ext uri="{FF2B5EF4-FFF2-40B4-BE49-F238E27FC236}">
                <a16:creationId xmlns:a16="http://schemas.microsoft.com/office/drawing/2014/main" id="{EAF3C96A-CCDB-B028-0D81-62DA832A7520}"/>
              </a:ext>
            </a:extLst>
          </p:cNvPr>
          <p:cNvSpPr txBox="1">
            <a:spLocks/>
          </p:cNvSpPr>
          <p:nvPr/>
        </p:nvSpPr>
        <p:spPr>
          <a:xfrm>
            <a:off x="980933" y="365517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1" name="Google Shape;868;p37">
            <a:extLst>
              <a:ext uri="{FF2B5EF4-FFF2-40B4-BE49-F238E27FC236}">
                <a16:creationId xmlns:a16="http://schemas.microsoft.com/office/drawing/2014/main" id="{4BE77D6B-BCB9-3096-25D7-E998BF38971F}"/>
              </a:ext>
            </a:extLst>
          </p:cNvPr>
          <p:cNvSpPr txBox="1">
            <a:spLocks/>
          </p:cNvSpPr>
          <p:nvPr/>
        </p:nvSpPr>
        <p:spPr>
          <a:xfrm>
            <a:off x="1827797" y="308935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2" name="Google Shape;868;p37">
            <a:extLst>
              <a:ext uri="{FF2B5EF4-FFF2-40B4-BE49-F238E27FC236}">
                <a16:creationId xmlns:a16="http://schemas.microsoft.com/office/drawing/2014/main" id="{48C5CC91-C2A7-2F13-5199-7ED2ADF8B277}"/>
              </a:ext>
            </a:extLst>
          </p:cNvPr>
          <p:cNvSpPr txBox="1">
            <a:spLocks/>
          </p:cNvSpPr>
          <p:nvPr/>
        </p:nvSpPr>
        <p:spPr>
          <a:xfrm>
            <a:off x="2788854" y="307408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3" name="Google Shape;868;p37">
            <a:extLst>
              <a:ext uri="{FF2B5EF4-FFF2-40B4-BE49-F238E27FC236}">
                <a16:creationId xmlns:a16="http://schemas.microsoft.com/office/drawing/2014/main" id="{8AF7DD01-4EC0-D052-253D-9C706EA8B70C}"/>
              </a:ext>
            </a:extLst>
          </p:cNvPr>
          <p:cNvSpPr txBox="1">
            <a:spLocks/>
          </p:cNvSpPr>
          <p:nvPr/>
        </p:nvSpPr>
        <p:spPr>
          <a:xfrm>
            <a:off x="3528256" y="30893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24" name="Rectangle 1123">
            <a:extLst>
              <a:ext uri="{FF2B5EF4-FFF2-40B4-BE49-F238E27FC236}">
                <a16:creationId xmlns:a16="http://schemas.microsoft.com/office/drawing/2014/main" id="{F5AD69E7-13B8-E423-050A-4DE688D0EADD}"/>
              </a:ext>
            </a:extLst>
          </p:cNvPr>
          <p:cNvSpPr/>
          <p:nvPr/>
        </p:nvSpPr>
        <p:spPr>
          <a:xfrm>
            <a:off x="800709" y="434655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1131" name="Google Shape;868;p37">
            <a:extLst>
              <a:ext uri="{FF2B5EF4-FFF2-40B4-BE49-F238E27FC236}">
                <a16:creationId xmlns:a16="http://schemas.microsoft.com/office/drawing/2014/main" id="{B834C014-2BC3-4970-AF23-C1066A13498A}"/>
              </a:ext>
            </a:extLst>
          </p:cNvPr>
          <p:cNvSpPr txBox="1">
            <a:spLocks noGrp="1"/>
          </p:cNvSpPr>
          <p:nvPr>
            <p:ph type="subTitle" idx="1"/>
          </p:nvPr>
        </p:nvSpPr>
        <p:spPr>
          <a:xfrm>
            <a:off x="304801" y="599103"/>
            <a:ext cx="4003039"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latin typeface="Nunito" pitchFamily="2" charset="-93"/>
              </a:rPr>
              <a:t>Trường hợp 2: Node U (X’s Uncle) có màu đỏ</a:t>
            </a:r>
          </a:p>
        </p:txBody>
      </p:sp>
      <p:sp>
        <p:nvSpPr>
          <p:cNvPr id="1134" name="Arrow: Right 1133">
            <a:extLst>
              <a:ext uri="{FF2B5EF4-FFF2-40B4-BE49-F238E27FC236}">
                <a16:creationId xmlns:a16="http://schemas.microsoft.com/office/drawing/2014/main" id="{132777B5-D832-3C5F-8A95-9C35BC26AA67}"/>
              </a:ext>
            </a:extLst>
          </p:cNvPr>
          <p:cNvSpPr/>
          <p:nvPr/>
        </p:nvSpPr>
        <p:spPr>
          <a:xfrm>
            <a:off x="4124839" y="2326953"/>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9" name="Google Shape;868;p37">
            <a:extLst>
              <a:ext uri="{FF2B5EF4-FFF2-40B4-BE49-F238E27FC236}">
                <a16:creationId xmlns:a16="http://schemas.microsoft.com/office/drawing/2014/main" id="{D10C9BCF-00F5-588F-4555-C9765AE80EA2}"/>
              </a:ext>
            </a:extLst>
          </p:cNvPr>
          <p:cNvSpPr txBox="1">
            <a:spLocks/>
          </p:cNvSpPr>
          <p:nvPr/>
        </p:nvSpPr>
        <p:spPr>
          <a:xfrm>
            <a:off x="10270538"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Tree>
    <p:extLst>
      <p:ext uri="{BB962C8B-B14F-4D97-AF65-F5344CB8AC3E}">
        <p14:creationId xmlns:p14="http://schemas.microsoft.com/office/powerpoint/2010/main" val="1093948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36</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363846" y="599102"/>
            <a:ext cx="4475353"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
        <p:nvSpPr>
          <p:cNvPr id="8" name="Arrow: Right 7">
            <a:extLst>
              <a:ext uri="{FF2B5EF4-FFF2-40B4-BE49-F238E27FC236}">
                <a16:creationId xmlns:a16="http://schemas.microsoft.com/office/drawing/2014/main" id="{520F1ED1-92AF-A1FF-11CE-C4E559ACA6D0}"/>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9" name="Google Shape;868;p37">
            <a:extLst>
              <a:ext uri="{FF2B5EF4-FFF2-40B4-BE49-F238E27FC236}">
                <a16:creationId xmlns:a16="http://schemas.microsoft.com/office/drawing/2014/main" id="{D2883929-BCC1-4352-1320-53350FD96BB9}"/>
              </a:ext>
            </a:extLst>
          </p:cNvPr>
          <p:cNvSpPr txBox="1">
            <a:spLocks/>
          </p:cNvSpPr>
          <p:nvPr/>
        </p:nvSpPr>
        <p:spPr>
          <a:xfrm>
            <a:off x="304800" y="599103"/>
            <a:ext cx="405904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870" name="Rectangle 869">
            <a:extLst>
              <a:ext uri="{FF2B5EF4-FFF2-40B4-BE49-F238E27FC236}">
                <a16:creationId xmlns:a16="http://schemas.microsoft.com/office/drawing/2014/main" id="{342BF076-DE4B-6FF1-773B-6BC8B4DBA33F}"/>
              </a:ext>
            </a:extLst>
          </p:cNvPr>
          <p:cNvSpPr/>
          <p:nvPr/>
        </p:nvSpPr>
        <p:spPr>
          <a:xfrm>
            <a:off x="5204184" y="4387548"/>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871" name="Rectangle 870">
            <a:extLst>
              <a:ext uri="{FF2B5EF4-FFF2-40B4-BE49-F238E27FC236}">
                <a16:creationId xmlns:a16="http://schemas.microsoft.com/office/drawing/2014/main" id="{B2A72295-D763-9BCC-D760-CCCA5E1F8A7C}"/>
              </a:ext>
            </a:extLst>
          </p:cNvPr>
          <p:cNvSpPr/>
          <p:nvPr/>
        </p:nvSpPr>
        <p:spPr>
          <a:xfrm>
            <a:off x="552129" y="434091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3" name="Rectangle 2">
            <a:extLst>
              <a:ext uri="{FF2B5EF4-FFF2-40B4-BE49-F238E27FC236}">
                <a16:creationId xmlns:a16="http://schemas.microsoft.com/office/drawing/2014/main" id="{6326E439-1B74-4AEC-6BEC-5816E483F34E}"/>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1" name="Flowchart: Connector 10">
            <a:extLst>
              <a:ext uri="{FF2B5EF4-FFF2-40B4-BE49-F238E27FC236}">
                <a16:creationId xmlns:a16="http://schemas.microsoft.com/office/drawing/2014/main" id="{80A1DD7E-CBFD-2903-A595-CA9740D6A8E7}"/>
              </a:ext>
            </a:extLst>
          </p:cNvPr>
          <p:cNvSpPr/>
          <p:nvPr/>
        </p:nvSpPr>
        <p:spPr>
          <a:xfrm>
            <a:off x="955527" y="2217088"/>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12" name="Flowchart: Connector 11">
            <a:extLst>
              <a:ext uri="{FF2B5EF4-FFF2-40B4-BE49-F238E27FC236}">
                <a16:creationId xmlns:a16="http://schemas.microsoft.com/office/drawing/2014/main" id="{7B259989-CCC5-6B33-7CCF-315B743C435E}"/>
              </a:ext>
            </a:extLst>
          </p:cNvPr>
          <p:cNvSpPr/>
          <p:nvPr/>
        </p:nvSpPr>
        <p:spPr>
          <a:xfrm>
            <a:off x="1914812" y="1720766"/>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 name="Flowchart: Connector 12">
            <a:extLst>
              <a:ext uri="{FF2B5EF4-FFF2-40B4-BE49-F238E27FC236}">
                <a16:creationId xmlns:a16="http://schemas.microsoft.com/office/drawing/2014/main" id="{7FDE2435-DA46-A258-C0F9-BDCF7E368E7A}"/>
              </a:ext>
            </a:extLst>
          </p:cNvPr>
          <p:cNvSpPr/>
          <p:nvPr/>
        </p:nvSpPr>
        <p:spPr>
          <a:xfrm>
            <a:off x="2720625" y="2201396"/>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4" name="Straight Connector 13">
            <a:extLst>
              <a:ext uri="{FF2B5EF4-FFF2-40B4-BE49-F238E27FC236}">
                <a16:creationId xmlns:a16="http://schemas.microsoft.com/office/drawing/2014/main" id="{D6894470-3926-AB14-8313-DED4B437306E}"/>
              </a:ext>
            </a:extLst>
          </p:cNvPr>
          <p:cNvCxnSpPr>
            <a:cxnSpLocks/>
            <a:stCxn id="12" idx="3"/>
            <a:endCxn id="11" idx="7"/>
          </p:cNvCxnSpPr>
          <p:nvPr/>
        </p:nvCxnSpPr>
        <p:spPr>
          <a:xfrm flipH="1">
            <a:off x="1350170" y="2116915"/>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62D91D21-F40F-FD0F-5C7C-35837E30F5D7}"/>
              </a:ext>
            </a:extLst>
          </p:cNvPr>
          <p:cNvCxnSpPr>
            <a:cxnSpLocks/>
            <a:stCxn id="12" idx="5"/>
            <a:endCxn id="13" idx="1"/>
          </p:cNvCxnSpPr>
          <p:nvPr/>
        </p:nvCxnSpPr>
        <p:spPr>
          <a:xfrm>
            <a:off x="2342628" y="2116915"/>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326DF5C0-2C4D-BEF3-13E4-E39E32907C47}"/>
              </a:ext>
            </a:extLst>
          </p:cNvPr>
          <p:cNvCxnSpPr>
            <a:cxnSpLocks/>
            <a:stCxn id="23" idx="0"/>
            <a:endCxn id="11" idx="5"/>
          </p:cNvCxnSpPr>
          <p:nvPr/>
        </p:nvCxnSpPr>
        <p:spPr>
          <a:xfrm flipH="1" flipV="1">
            <a:off x="1350170" y="2618024"/>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65830FE-8AD0-0C09-CD4A-27930C26F149}"/>
              </a:ext>
            </a:extLst>
          </p:cNvPr>
          <p:cNvCxnSpPr>
            <a:cxnSpLocks/>
            <a:stCxn id="12" idx="0"/>
          </p:cNvCxnSpPr>
          <p:nvPr/>
        </p:nvCxnSpPr>
        <p:spPr>
          <a:xfrm flipV="1">
            <a:off x="2165421" y="1374525"/>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164B9E38-4815-2081-CE8C-C24396DC51CD}"/>
              </a:ext>
            </a:extLst>
          </p:cNvPr>
          <p:cNvCxnSpPr>
            <a:cxnSpLocks/>
            <a:stCxn id="11" idx="3"/>
            <a:endCxn id="1159" idx="0"/>
          </p:cNvCxnSpPr>
          <p:nvPr/>
        </p:nvCxnSpPr>
        <p:spPr>
          <a:xfrm flipH="1">
            <a:off x="595190" y="2618024"/>
            <a:ext cx="428047" cy="194324"/>
          </a:xfrm>
          <a:prstGeom prst="line">
            <a:avLst/>
          </a:prstGeom>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2CA2F827-91B5-2373-E74A-F369C7426555}"/>
              </a:ext>
            </a:extLst>
          </p:cNvPr>
          <p:cNvCxnSpPr>
            <a:cxnSpLocks/>
            <a:stCxn id="13" idx="5"/>
            <a:endCxn id="29" idx="0"/>
          </p:cNvCxnSpPr>
          <p:nvPr/>
        </p:nvCxnSpPr>
        <p:spPr>
          <a:xfrm>
            <a:off x="3152496" y="2602332"/>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2066ACE4-1867-6593-1259-5530F7A6E0CD}"/>
              </a:ext>
            </a:extLst>
          </p:cNvPr>
          <p:cNvCxnSpPr>
            <a:cxnSpLocks/>
            <a:stCxn id="13" idx="3"/>
            <a:endCxn id="28" idx="0"/>
          </p:cNvCxnSpPr>
          <p:nvPr/>
        </p:nvCxnSpPr>
        <p:spPr>
          <a:xfrm flipH="1">
            <a:off x="2580860" y="2602332"/>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6AB627DD-3DCD-1977-CA03-8B231677BB8F}"/>
              </a:ext>
            </a:extLst>
          </p:cNvPr>
          <p:cNvCxnSpPr>
            <a:cxnSpLocks/>
            <a:stCxn id="23" idx="5"/>
            <a:endCxn id="27" idx="0"/>
          </p:cNvCxnSpPr>
          <p:nvPr/>
        </p:nvCxnSpPr>
        <p:spPr>
          <a:xfrm>
            <a:off x="1722955" y="3272497"/>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F4BF57A2-F17E-E04B-3226-C711B278617C}"/>
              </a:ext>
            </a:extLst>
          </p:cNvPr>
          <p:cNvCxnSpPr>
            <a:cxnSpLocks/>
            <a:stCxn id="23" idx="3"/>
            <a:endCxn id="26" idx="0"/>
          </p:cNvCxnSpPr>
          <p:nvPr/>
        </p:nvCxnSpPr>
        <p:spPr>
          <a:xfrm flipH="1">
            <a:off x="1067924" y="3272497"/>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23" name="Flowchart: Connector 22">
            <a:extLst>
              <a:ext uri="{FF2B5EF4-FFF2-40B4-BE49-F238E27FC236}">
                <a16:creationId xmlns:a16="http://schemas.microsoft.com/office/drawing/2014/main" id="{3EA24261-7EB7-6985-C834-ABD552CABCDE}"/>
              </a:ext>
            </a:extLst>
          </p:cNvPr>
          <p:cNvSpPr/>
          <p:nvPr/>
        </p:nvSpPr>
        <p:spPr>
          <a:xfrm>
            <a:off x="1312034" y="2871561"/>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26" name="Google Shape;868;p37">
            <a:extLst>
              <a:ext uri="{FF2B5EF4-FFF2-40B4-BE49-F238E27FC236}">
                <a16:creationId xmlns:a16="http://schemas.microsoft.com/office/drawing/2014/main" id="{B7E4F6EA-7024-6598-A1DE-325541E0FF5D}"/>
              </a:ext>
            </a:extLst>
          </p:cNvPr>
          <p:cNvSpPr txBox="1">
            <a:spLocks/>
          </p:cNvSpPr>
          <p:nvPr/>
        </p:nvSpPr>
        <p:spPr>
          <a:xfrm>
            <a:off x="851163" y="357406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27" name="Google Shape;868;p37">
            <a:extLst>
              <a:ext uri="{FF2B5EF4-FFF2-40B4-BE49-F238E27FC236}">
                <a16:creationId xmlns:a16="http://schemas.microsoft.com/office/drawing/2014/main" id="{BF2C4C3A-D11B-9A2D-6DB4-7F60A29F7E85}"/>
              </a:ext>
            </a:extLst>
          </p:cNvPr>
          <p:cNvSpPr txBox="1">
            <a:spLocks/>
          </p:cNvSpPr>
          <p:nvPr/>
        </p:nvSpPr>
        <p:spPr>
          <a:xfrm>
            <a:off x="1914812" y="356379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28" name="Google Shape;868;p37">
            <a:extLst>
              <a:ext uri="{FF2B5EF4-FFF2-40B4-BE49-F238E27FC236}">
                <a16:creationId xmlns:a16="http://schemas.microsoft.com/office/drawing/2014/main" id="{EDDCBB41-52B2-005B-EBD4-F928A72A427B}"/>
              </a:ext>
            </a:extLst>
          </p:cNvPr>
          <p:cNvSpPr txBox="1">
            <a:spLocks/>
          </p:cNvSpPr>
          <p:nvPr/>
        </p:nvSpPr>
        <p:spPr>
          <a:xfrm>
            <a:off x="2364099" y="289656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29" name="Google Shape;868;p37">
            <a:extLst>
              <a:ext uri="{FF2B5EF4-FFF2-40B4-BE49-F238E27FC236}">
                <a16:creationId xmlns:a16="http://schemas.microsoft.com/office/drawing/2014/main" id="{A9842F25-D8AB-BAEB-FA98-A01D2673D895}"/>
              </a:ext>
            </a:extLst>
          </p:cNvPr>
          <p:cNvSpPr txBox="1">
            <a:spLocks/>
          </p:cNvSpPr>
          <p:nvPr/>
        </p:nvSpPr>
        <p:spPr>
          <a:xfrm>
            <a:off x="3159127" y="29042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56" name="Google Shape;868;p37">
            <a:extLst>
              <a:ext uri="{FF2B5EF4-FFF2-40B4-BE49-F238E27FC236}">
                <a16:creationId xmlns:a16="http://schemas.microsoft.com/office/drawing/2014/main" id="{2B7DE884-479C-0D45-9936-00F9BEE37E11}"/>
              </a:ext>
            </a:extLst>
          </p:cNvPr>
          <p:cNvSpPr txBox="1">
            <a:spLocks/>
          </p:cNvSpPr>
          <p:nvPr/>
        </p:nvSpPr>
        <p:spPr>
          <a:xfrm>
            <a:off x="-585691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2.1. Left Left case</a:t>
            </a:r>
          </a:p>
        </p:txBody>
      </p:sp>
      <p:sp>
        <p:nvSpPr>
          <p:cNvPr id="884" name="Flowchart: Connector 883">
            <a:extLst>
              <a:ext uri="{FF2B5EF4-FFF2-40B4-BE49-F238E27FC236}">
                <a16:creationId xmlns:a16="http://schemas.microsoft.com/office/drawing/2014/main" id="{81D651C1-4F88-73F9-130F-95FDA11FA7B7}"/>
              </a:ext>
            </a:extLst>
          </p:cNvPr>
          <p:cNvSpPr/>
          <p:nvPr/>
        </p:nvSpPr>
        <p:spPr>
          <a:xfrm>
            <a:off x="5871603" y="2125154"/>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85" name="Flowchart: Connector 884">
            <a:extLst>
              <a:ext uri="{FF2B5EF4-FFF2-40B4-BE49-F238E27FC236}">
                <a16:creationId xmlns:a16="http://schemas.microsoft.com/office/drawing/2014/main" id="{D05D8F91-296C-1DCE-626C-DE11FCB325B9}"/>
              </a:ext>
            </a:extLst>
          </p:cNvPr>
          <p:cNvSpPr/>
          <p:nvPr/>
        </p:nvSpPr>
        <p:spPr>
          <a:xfrm>
            <a:off x="6830888" y="1628832"/>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86" name="Flowchart: Connector 885">
            <a:extLst>
              <a:ext uri="{FF2B5EF4-FFF2-40B4-BE49-F238E27FC236}">
                <a16:creationId xmlns:a16="http://schemas.microsoft.com/office/drawing/2014/main" id="{54F1F99D-382B-69B5-5F4F-7C96C9E6953E}"/>
              </a:ext>
            </a:extLst>
          </p:cNvPr>
          <p:cNvSpPr/>
          <p:nvPr/>
        </p:nvSpPr>
        <p:spPr>
          <a:xfrm>
            <a:off x="7636701" y="210946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887" name="Straight Connector 886">
            <a:extLst>
              <a:ext uri="{FF2B5EF4-FFF2-40B4-BE49-F238E27FC236}">
                <a16:creationId xmlns:a16="http://schemas.microsoft.com/office/drawing/2014/main" id="{2497CE83-EA09-8F2F-0BE5-19934C898423}"/>
              </a:ext>
            </a:extLst>
          </p:cNvPr>
          <p:cNvCxnSpPr>
            <a:cxnSpLocks/>
            <a:stCxn id="885" idx="3"/>
            <a:endCxn id="884" idx="7"/>
          </p:cNvCxnSpPr>
          <p:nvPr/>
        </p:nvCxnSpPr>
        <p:spPr>
          <a:xfrm flipH="1">
            <a:off x="6266246" y="2024981"/>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888" name="Straight Connector 887">
            <a:extLst>
              <a:ext uri="{FF2B5EF4-FFF2-40B4-BE49-F238E27FC236}">
                <a16:creationId xmlns:a16="http://schemas.microsoft.com/office/drawing/2014/main" id="{479A78D8-ED2E-870C-055C-3149FE4D7FBA}"/>
              </a:ext>
            </a:extLst>
          </p:cNvPr>
          <p:cNvCxnSpPr>
            <a:cxnSpLocks/>
            <a:stCxn id="885" idx="5"/>
            <a:endCxn id="886" idx="1"/>
          </p:cNvCxnSpPr>
          <p:nvPr/>
        </p:nvCxnSpPr>
        <p:spPr>
          <a:xfrm>
            <a:off x="7258704" y="202498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FB34B83B-AF28-1215-5180-6F39D4FBDC7D}"/>
              </a:ext>
            </a:extLst>
          </p:cNvPr>
          <p:cNvCxnSpPr>
            <a:cxnSpLocks/>
            <a:stCxn id="1152" idx="0"/>
            <a:endCxn id="884" idx="5"/>
          </p:cNvCxnSpPr>
          <p:nvPr/>
        </p:nvCxnSpPr>
        <p:spPr>
          <a:xfrm flipH="1" flipV="1">
            <a:off x="6266246" y="2526090"/>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id="{CCD29CEF-0200-1C9E-7964-26C101ABEEB9}"/>
              </a:ext>
            </a:extLst>
          </p:cNvPr>
          <p:cNvCxnSpPr>
            <a:cxnSpLocks/>
            <a:stCxn id="885" idx="0"/>
          </p:cNvCxnSpPr>
          <p:nvPr/>
        </p:nvCxnSpPr>
        <p:spPr>
          <a:xfrm flipV="1">
            <a:off x="7081497" y="12825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891" name="Straight Connector 890">
            <a:extLst>
              <a:ext uri="{FF2B5EF4-FFF2-40B4-BE49-F238E27FC236}">
                <a16:creationId xmlns:a16="http://schemas.microsoft.com/office/drawing/2014/main" id="{CD080555-7567-7B04-A20E-80B1056C01E1}"/>
              </a:ext>
            </a:extLst>
          </p:cNvPr>
          <p:cNvCxnSpPr>
            <a:cxnSpLocks/>
            <a:stCxn id="884" idx="3"/>
            <a:endCxn id="1162" idx="0"/>
          </p:cNvCxnSpPr>
          <p:nvPr/>
        </p:nvCxnSpPr>
        <p:spPr>
          <a:xfrm flipH="1">
            <a:off x="5535824" y="2526090"/>
            <a:ext cx="403489" cy="286258"/>
          </a:xfrm>
          <a:prstGeom prst="line">
            <a:avLst/>
          </a:prstGeom>
        </p:spPr>
        <p:style>
          <a:lnRef idx="2">
            <a:schemeClr val="dk1"/>
          </a:lnRef>
          <a:fillRef idx="0">
            <a:schemeClr val="dk1"/>
          </a:fillRef>
          <a:effectRef idx="1">
            <a:schemeClr val="dk1"/>
          </a:effectRef>
          <a:fontRef idx="minor">
            <a:schemeClr val="tx1"/>
          </a:fontRef>
        </p:style>
      </p:cxnSp>
      <p:cxnSp>
        <p:nvCxnSpPr>
          <p:cNvPr id="892" name="Straight Connector 891">
            <a:extLst>
              <a:ext uri="{FF2B5EF4-FFF2-40B4-BE49-F238E27FC236}">
                <a16:creationId xmlns:a16="http://schemas.microsoft.com/office/drawing/2014/main" id="{0544658D-1AD2-AB07-C3F7-04E779299D69}"/>
              </a:ext>
            </a:extLst>
          </p:cNvPr>
          <p:cNvCxnSpPr>
            <a:cxnSpLocks/>
            <a:stCxn id="886" idx="5"/>
            <a:endCxn id="1158" idx="0"/>
          </p:cNvCxnSpPr>
          <p:nvPr/>
        </p:nvCxnSpPr>
        <p:spPr>
          <a:xfrm>
            <a:off x="8068572" y="251039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893" name="Straight Connector 892">
            <a:extLst>
              <a:ext uri="{FF2B5EF4-FFF2-40B4-BE49-F238E27FC236}">
                <a16:creationId xmlns:a16="http://schemas.microsoft.com/office/drawing/2014/main" id="{D0D72B91-F29A-92B1-2AF8-298761D38E50}"/>
              </a:ext>
            </a:extLst>
          </p:cNvPr>
          <p:cNvCxnSpPr>
            <a:cxnSpLocks/>
            <a:stCxn id="886" idx="3"/>
            <a:endCxn id="1157" idx="0"/>
          </p:cNvCxnSpPr>
          <p:nvPr/>
        </p:nvCxnSpPr>
        <p:spPr>
          <a:xfrm flipH="1">
            <a:off x="7496936" y="251039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894" name="Straight Connector 893">
            <a:extLst>
              <a:ext uri="{FF2B5EF4-FFF2-40B4-BE49-F238E27FC236}">
                <a16:creationId xmlns:a16="http://schemas.microsoft.com/office/drawing/2014/main" id="{129D8FAE-4977-C2C1-9E1F-D3404DE6AB58}"/>
              </a:ext>
            </a:extLst>
          </p:cNvPr>
          <p:cNvCxnSpPr>
            <a:cxnSpLocks/>
            <a:stCxn id="1152" idx="5"/>
            <a:endCxn id="1156" idx="0"/>
          </p:cNvCxnSpPr>
          <p:nvPr/>
        </p:nvCxnSpPr>
        <p:spPr>
          <a:xfrm>
            <a:off x="6639031" y="3180563"/>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895" name="Straight Connector 894">
            <a:extLst>
              <a:ext uri="{FF2B5EF4-FFF2-40B4-BE49-F238E27FC236}">
                <a16:creationId xmlns:a16="http://schemas.microsoft.com/office/drawing/2014/main" id="{0AA3CCEB-0565-FC2B-1CCA-90844C43094F}"/>
              </a:ext>
            </a:extLst>
          </p:cNvPr>
          <p:cNvCxnSpPr>
            <a:cxnSpLocks/>
            <a:stCxn id="1152" idx="3"/>
            <a:endCxn id="1155" idx="0"/>
          </p:cNvCxnSpPr>
          <p:nvPr/>
        </p:nvCxnSpPr>
        <p:spPr>
          <a:xfrm flipH="1">
            <a:off x="5984000" y="3180563"/>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52" name="Flowchart: Connector 1151">
            <a:extLst>
              <a:ext uri="{FF2B5EF4-FFF2-40B4-BE49-F238E27FC236}">
                <a16:creationId xmlns:a16="http://schemas.microsoft.com/office/drawing/2014/main" id="{58688F5F-9642-6A36-2001-12B411674BC1}"/>
              </a:ext>
            </a:extLst>
          </p:cNvPr>
          <p:cNvSpPr/>
          <p:nvPr/>
        </p:nvSpPr>
        <p:spPr>
          <a:xfrm>
            <a:off x="6228110" y="277962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55" name="Google Shape;868;p37">
            <a:extLst>
              <a:ext uri="{FF2B5EF4-FFF2-40B4-BE49-F238E27FC236}">
                <a16:creationId xmlns:a16="http://schemas.microsoft.com/office/drawing/2014/main" id="{635055BB-900C-2BE2-C4B9-B39B22F7ECCA}"/>
              </a:ext>
            </a:extLst>
          </p:cNvPr>
          <p:cNvSpPr txBox="1">
            <a:spLocks/>
          </p:cNvSpPr>
          <p:nvPr/>
        </p:nvSpPr>
        <p:spPr>
          <a:xfrm>
            <a:off x="5767239" y="34821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56" name="Google Shape;868;p37">
            <a:extLst>
              <a:ext uri="{FF2B5EF4-FFF2-40B4-BE49-F238E27FC236}">
                <a16:creationId xmlns:a16="http://schemas.microsoft.com/office/drawing/2014/main" id="{3E81FCE5-541A-1AF7-A90E-5AD85722690F}"/>
              </a:ext>
            </a:extLst>
          </p:cNvPr>
          <p:cNvSpPr txBox="1">
            <a:spLocks/>
          </p:cNvSpPr>
          <p:nvPr/>
        </p:nvSpPr>
        <p:spPr>
          <a:xfrm>
            <a:off x="6830888" y="3471865"/>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57" name="Google Shape;868;p37">
            <a:extLst>
              <a:ext uri="{FF2B5EF4-FFF2-40B4-BE49-F238E27FC236}">
                <a16:creationId xmlns:a16="http://schemas.microsoft.com/office/drawing/2014/main" id="{1FA146BB-8203-4C2C-C56B-29819C68EBF9}"/>
              </a:ext>
            </a:extLst>
          </p:cNvPr>
          <p:cNvSpPr txBox="1">
            <a:spLocks/>
          </p:cNvSpPr>
          <p:nvPr/>
        </p:nvSpPr>
        <p:spPr>
          <a:xfrm>
            <a:off x="7280175" y="280463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58" name="Google Shape;868;p37">
            <a:extLst>
              <a:ext uri="{FF2B5EF4-FFF2-40B4-BE49-F238E27FC236}">
                <a16:creationId xmlns:a16="http://schemas.microsoft.com/office/drawing/2014/main" id="{F50BAC3C-85C9-6C17-B312-0B893667C6EE}"/>
              </a:ext>
            </a:extLst>
          </p:cNvPr>
          <p:cNvSpPr txBox="1">
            <a:spLocks/>
          </p:cNvSpPr>
          <p:nvPr/>
        </p:nvSpPr>
        <p:spPr>
          <a:xfrm>
            <a:off x="8075203" y="281234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59" name="Google Shape;868;p37">
            <a:extLst>
              <a:ext uri="{FF2B5EF4-FFF2-40B4-BE49-F238E27FC236}">
                <a16:creationId xmlns:a16="http://schemas.microsoft.com/office/drawing/2014/main" id="{1C1F168A-92C2-50DC-1378-774CE83063B1}"/>
              </a:ext>
            </a:extLst>
          </p:cNvPr>
          <p:cNvSpPr txBox="1">
            <a:spLocks/>
          </p:cNvSpPr>
          <p:nvPr/>
        </p:nvSpPr>
        <p:spPr>
          <a:xfrm>
            <a:off x="378429" y="281234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62" name="Google Shape;868;p37">
            <a:extLst>
              <a:ext uri="{FF2B5EF4-FFF2-40B4-BE49-F238E27FC236}">
                <a16:creationId xmlns:a16="http://schemas.microsoft.com/office/drawing/2014/main" id="{2DCC2919-2675-DB99-5BF6-35E648063DE2}"/>
              </a:ext>
            </a:extLst>
          </p:cNvPr>
          <p:cNvSpPr txBox="1">
            <a:spLocks/>
          </p:cNvSpPr>
          <p:nvPr/>
        </p:nvSpPr>
        <p:spPr>
          <a:xfrm>
            <a:off x="5319063" y="281234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65" name="Google Shape;868;p37">
            <a:extLst>
              <a:ext uri="{FF2B5EF4-FFF2-40B4-BE49-F238E27FC236}">
                <a16:creationId xmlns:a16="http://schemas.microsoft.com/office/drawing/2014/main" id="{C0FB13E3-53F2-5343-9FB7-2AB688809F42}"/>
              </a:ext>
            </a:extLst>
          </p:cNvPr>
          <p:cNvSpPr txBox="1">
            <a:spLocks/>
          </p:cNvSpPr>
          <p:nvPr/>
        </p:nvSpPr>
        <p:spPr>
          <a:xfrm>
            <a:off x="10293687"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Tree>
    <p:extLst>
      <p:ext uri="{BB962C8B-B14F-4D97-AF65-F5344CB8AC3E}">
        <p14:creationId xmlns:p14="http://schemas.microsoft.com/office/powerpoint/2010/main" val="2726198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37</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215684" y="599102"/>
            <a:ext cx="4623516"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
        <p:nvSpPr>
          <p:cNvPr id="8" name="Arrow: Right 7">
            <a:extLst>
              <a:ext uri="{FF2B5EF4-FFF2-40B4-BE49-F238E27FC236}">
                <a16:creationId xmlns:a16="http://schemas.microsoft.com/office/drawing/2014/main" id="{520F1ED1-92AF-A1FF-11CE-C4E559ACA6D0}"/>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69" name="Google Shape;868;p37">
            <a:extLst>
              <a:ext uri="{FF2B5EF4-FFF2-40B4-BE49-F238E27FC236}">
                <a16:creationId xmlns:a16="http://schemas.microsoft.com/office/drawing/2014/main" id="{D2883929-BCC1-4352-1320-53350FD96BB9}"/>
              </a:ext>
            </a:extLst>
          </p:cNvPr>
          <p:cNvSpPr txBox="1">
            <a:spLocks/>
          </p:cNvSpPr>
          <p:nvPr/>
        </p:nvSpPr>
        <p:spPr>
          <a:xfrm>
            <a:off x="304801" y="599103"/>
            <a:ext cx="391088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870" name="Rectangle 869">
            <a:extLst>
              <a:ext uri="{FF2B5EF4-FFF2-40B4-BE49-F238E27FC236}">
                <a16:creationId xmlns:a16="http://schemas.microsoft.com/office/drawing/2014/main" id="{342BF076-DE4B-6FF1-773B-6BC8B4DBA33F}"/>
              </a:ext>
            </a:extLst>
          </p:cNvPr>
          <p:cNvSpPr/>
          <p:nvPr/>
        </p:nvSpPr>
        <p:spPr>
          <a:xfrm>
            <a:off x="5204184" y="4387548"/>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871" name="Rectangle 870">
            <a:extLst>
              <a:ext uri="{FF2B5EF4-FFF2-40B4-BE49-F238E27FC236}">
                <a16:creationId xmlns:a16="http://schemas.microsoft.com/office/drawing/2014/main" id="{B2A72295-D763-9BCC-D760-CCCA5E1F8A7C}"/>
              </a:ext>
            </a:extLst>
          </p:cNvPr>
          <p:cNvSpPr/>
          <p:nvPr/>
        </p:nvSpPr>
        <p:spPr>
          <a:xfrm>
            <a:off x="552129" y="434091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3" name="Rectangle 2">
            <a:extLst>
              <a:ext uri="{FF2B5EF4-FFF2-40B4-BE49-F238E27FC236}">
                <a16:creationId xmlns:a16="http://schemas.microsoft.com/office/drawing/2014/main" id="{6326E439-1B74-4AEC-6BEC-5816E483F34E}"/>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956" name="Google Shape;868;p37">
            <a:extLst>
              <a:ext uri="{FF2B5EF4-FFF2-40B4-BE49-F238E27FC236}">
                <a16:creationId xmlns:a16="http://schemas.microsoft.com/office/drawing/2014/main" id="{2B7DE884-479C-0D45-9936-00F9BEE37E11}"/>
              </a:ext>
            </a:extLst>
          </p:cNvPr>
          <p:cNvSpPr txBox="1">
            <a:spLocks/>
          </p:cNvSpPr>
          <p:nvPr/>
        </p:nvSpPr>
        <p:spPr>
          <a:xfrm>
            <a:off x="-585691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2.2. Left Right case</a:t>
            </a:r>
          </a:p>
        </p:txBody>
      </p:sp>
      <p:sp>
        <p:nvSpPr>
          <p:cNvPr id="4" name="Flowchart: Connector 3">
            <a:extLst>
              <a:ext uri="{FF2B5EF4-FFF2-40B4-BE49-F238E27FC236}">
                <a16:creationId xmlns:a16="http://schemas.microsoft.com/office/drawing/2014/main" id="{2CD53DCA-A17E-B981-CB25-1406A7DBEF9E}"/>
              </a:ext>
            </a:extLst>
          </p:cNvPr>
          <p:cNvSpPr/>
          <p:nvPr/>
        </p:nvSpPr>
        <p:spPr>
          <a:xfrm>
            <a:off x="1127978" y="2110586"/>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5" name="Flowchart: Connector 4">
            <a:extLst>
              <a:ext uri="{FF2B5EF4-FFF2-40B4-BE49-F238E27FC236}">
                <a16:creationId xmlns:a16="http://schemas.microsoft.com/office/drawing/2014/main" id="{39BFA088-6B3F-8414-2358-78055D6C1FA4}"/>
              </a:ext>
            </a:extLst>
          </p:cNvPr>
          <p:cNvSpPr/>
          <p:nvPr/>
        </p:nvSpPr>
        <p:spPr>
          <a:xfrm>
            <a:off x="1832545" y="158570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6" name="Flowchart: Connector 5">
            <a:extLst>
              <a:ext uri="{FF2B5EF4-FFF2-40B4-BE49-F238E27FC236}">
                <a16:creationId xmlns:a16="http://schemas.microsoft.com/office/drawing/2014/main" id="{6291C4E0-4B4D-1A29-3C5C-5DCE31A800BA}"/>
              </a:ext>
            </a:extLst>
          </p:cNvPr>
          <p:cNvSpPr/>
          <p:nvPr/>
        </p:nvSpPr>
        <p:spPr>
          <a:xfrm>
            <a:off x="2412464" y="2115905"/>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9" name="Straight Connector 8">
            <a:extLst>
              <a:ext uri="{FF2B5EF4-FFF2-40B4-BE49-F238E27FC236}">
                <a16:creationId xmlns:a16="http://schemas.microsoft.com/office/drawing/2014/main" id="{CA755A1C-8773-B2C4-4185-66F9DCF2DF30}"/>
              </a:ext>
            </a:extLst>
          </p:cNvPr>
          <p:cNvCxnSpPr>
            <a:cxnSpLocks/>
            <a:stCxn id="5" idx="3"/>
            <a:endCxn id="4" idx="7"/>
          </p:cNvCxnSpPr>
          <p:nvPr/>
        </p:nvCxnSpPr>
        <p:spPr>
          <a:xfrm flipH="1">
            <a:off x="1522621" y="1981858"/>
            <a:ext cx="383326" cy="197518"/>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253E556E-316F-1FA7-0869-F6BB536C77BA}"/>
              </a:ext>
            </a:extLst>
          </p:cNvPr>
          <p:cNvCxnSpPr>
            <a:cxnSpLocks/>
            <a:stCxn id="5" idx="5"/>
            <a:endCxn id="6" idx="1"/>
          </p:cNvCxnSpPr>
          <p:nvPr/>
        </p:nvCxnSpPr>
        <p:spPr>
          <a:xfrm>
            <a:off x="2260361" y="1981858"/>
            <a:ext cx="226200" cy="202837"/>
          </a:xfrm>
          <a:prstGeom prst="line">
            <a:avLst/>
          </a:prstGeom>
        </p:spPr>
        <p:style>
          <a:lnRef idx="2">
            <a:schemeClr val="dk1"/>
          </a:lnRef>
          <a:fillRef idx="0">
            <a:schemeClr val="dk1"/>
          </a:fillRef>
          <a:effectRef idx="1">
            <a:schemeClr val="dk1"/>
          </a:effectRef>
          <a:fontRef idx="minor">
            <a:schemeClr val="tx1"/>
          </a:fontRef>
        </p:style>
      </p:cxnSp>
      <p:cxnSp>
        <p:nvCxnSpPr>
          <p:cNvPr id="1126" name="Straight Connector 1125">
            <a:extLst>
              <a:ext uri="{FF2B5EF4-FFF2-40B4-BE49-F238E27FC236}">
                <a16:creationId xmlns:a16="http://schemas.microsoft.com/office/drawing/2014/main" id="{1F30FF03-A8DE-7AA7-A2DA-8289321E22CC}"/>
              </a:ext>
            </a:extLst>
          </p:cNvPr>
          <p:cNvCxnSpPr>
            <a:cxnSpLocks/>
            <a:stCxn id="1140" idx="0"/>
            <a:endCxn id="4" idx="5"/>
          </p:cNvCxnSpPr>
          <p:nvPr/>
        </p:nvCxnSpPr>
        <p:spPr>
          <a:xfrm flipH="1" flipV="1">
            <a:off x="1522621" y="2511522"/>
            <a:ext cx="157432" cy="342445"/>
          </a:xfrm>
          <a:prstGeom prst="line">
            <a:avLst/>
          </a:prstGeom>
        </p:spPr>
        <p:style>
          <a:lnRef idx="2">
            <a:schemeClr val="dk1"/>
          </a:lnRef>
          <a:fillRef idx="0">
            <a:schemeClr val="dk1"/>
          </a:fillRef>
          <a:effectRef idx="1">
            <a:schemeClr val="dk1"/>
          </a:effectRef>
          <a:fontRef idx="minor">
            <a:schemeClr val="tx1"/>
          </a:fontRef>
        </p:style>
      </p:cxnSp>
      <p:cxnSp>
        <p:nvCxnSpPr>
          <p:cNvPr id="1127" name="Straight Connector 1126">
            <a:extLst>
              <a:ext uri="{FF2B5EF4-FFF2-40B4-BE49-F238E27FC236}">
                <a16:creationId xmlns:a16="http://schemas.microsoft.com/office/drawing/2014/main" id="{3280E9F2-97BB-58D5-663E-BD0814C63B97}"/>
              </a:ext>
            </a:extLst>
          </p:cNvPr>
          <p:cNvCxnSpPr>
            <a:cxnSpLocks/>
            <a:stCxn id="4" idx="3"/>
            <a:endCxn id="1139" idx="0"/>
          </p:cNvCxnSpPr>
          <p:nvPr/>
        </p:nvCxnSpPr>
        <p:spPr>
          <a:xfrm flipH="1">
            <a:off x="974768" y="2511522"/>
            <a:ext cx="220920" cy="348535"/>
          </a:xfrm>
          <a:prstGeom prst="line">
            <a:avLst/>
          </a:prstGeom>
        </p:spPr>
        <p:style>
          <a:lnRef idx="2">
            <a:schemeClr val="dk1"/>
          </a:lnRef>
          <a:fillRef idx="0">
            <a:schemeClr val="dk1"/>
          </a:fillRef>
          <a:effectRef idx="1">
            <a:schemeClr val="dk1"/>
          </a:effectRef>
          <a:fontRef idx="minor">
            <a:schemeClr val="tx1"/>
          </a:fontRef>
        </p:style>
      </p:cxnSp>
      <p:cxnSp>
        <p:nvCxnSpPr>
          <p:cNvPr id="1128" name="Straight Connector 1127">
            <a:extLst>
              <a:ext uri="{FF2B5EF4-FFF2-40B4-BE49-F238E27FC236}">
                <a16:creationId xmlns:a16="http://schemas.microsoft.com/office/drawing/2014/main" id="{333085EB-22C4-5D8D-ACB9-97A2B3C00291}"/>
              </a:ext>
            </a:extLst>
          </p:cNvPr>
          <p:cNvCxnSpPr>
            <a:cxnSpLocks/>
            <a:stCxn id="6" idx="5"/>
            <a:endCxn id="1143" idx="0"/>
          </p:cNvCxnSpPr>
          <p:nvPr/>
        </p:nvCxnSpPr>
        <p:spPr>
          <a:xfrm>
            <a:off x="2844335" y="2516841"/>
            <a:ext cx="205672" cy="313143"/>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087E6C9C-0075-26E7-5355-46B7BB831E49}"/>
              </a:ext>
            </a:extLst>
          </p:cNvPr>
          <p:cNvCxnSpPr>
            <a:cxnSpLocks/>
            <a:stCxn id="6" idx="3"/>
            <a:endCxn id="1144" idx="0"/>
          </p:cNvCxnSpPr>
          <p:nvPr/>
        </p:nvCxnSpPr>
        <p:spPr>
          <a:xfrm flipH="1">
            <a:off x="2363696" y="2516841"/>
            <a:ext cx="122865" cy="240433"/>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E74AB3E1-413A-2BF3-8BDC-9A19BFB213CF}"/>
              </a:ext>
            </a:extLst>
          </p:cNvPr>
          <p:cNvCxnSpPr>
            <a:cxnSpLocks/>
            <a:stCxn id="1144" idx="5"/>
            <a:endCxn id="1141" idx="0"/>
          </p:cNvCxnSpPr>
          <p:nvPr/>
        </p:nvCxnSpPr>
        <p:spPr>
          <a:xfrm>
            <a:off x="2533905" y="3158210"/>
            <a:ext cx="214115" cy="379221"/>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3347F636-9228-01F7-F2C4-43DA36B2A129}"/>
              </a:ext>
            </a:extLst>
          </p:cNvPr>
          <p:cNvCxnSpPr>
            <a:cxnSpLocks/>
            <a:stCxn id="1144" idx="3"/>
            <a:endCxn id="1142" idx="0"/>
          </p:cNvCxnSpPr>
          <p:nvPr/>
        </p:nvCxnSpPr>
        <p:spPr>
          <a:xfrm flipH="1">
            <a:off x="2050743" y="3158210"/>
            <a:ext cx="142744" cy="383218"/>
          </a:xfrm>
          <a:prstGeom prst="line">
            <a:avLst/>
          </a:prstGeom>
        </p:spPr>
        <p:style>
          <a:lnRef idx="2">
            <a:schemeClr val="dk1"/>
          </a:lnRef>
          <a:fillRef idx="0">
            <a:schemeClr val="dk1"/>
          </a:fillRef>
          <a:effectRef idx="1">
            <a:schemeClr val="dk1"/>
          </a:effectRef>
          <a:fontRef idx="minor">
            <a:schemeClr val="tx1"/>
          </a:fontRef>
        </p:style>
      </p:cxnSp>
      <p:sp>
        <p:nvSpPr>
          <p:cNvPr id="1139" name="Google Shape;868;p37">
            <a:extLst>
              <a:ext uri="{FF2B5EF4-FFF2-40B4-BE49-F238E27FC236}">
                <a16:creationId xmlns:a16="http://schemas.microsoft.com/office/drawing/2014/main" id="{577CAEA8-0863-958D-8B23-9D7AAD246537}"/>
              </a:ext>
            </a:extLst>
          </p:cNvPr>
          <p:cNvSpPr txBox="1">
            <a:spLocks/>
          </p:cNvSpPr>
          <p:nvPr/>
        </p:nvSpPr>
        <p:spPr>
          <a:xfrm>
            <a:off x="758007" y="28600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0" name="Google Shape;868;p37">
            <a:extLst>
              <a:ext uri="{FF2B5EF4-FFF2-40B4-BE49-F238E27FC236}">
                <a16:creationId xmlns:a16="http://schemas.microsoft.com/office/drawing/2014/main" id="{4C63CFBB-77C4-F413-2F7A-EF7956F5891E}"/>
              </a:ext>
            </a:extLst>
          </p:cNvPr>
          <p:cNvSpPr txBox="1">
            <a:spLocks/>
          </p:cNvSpPr>
          <p:nvPr/>
        </p:nvSpPr>
        <p:spPr>
          <a:xfrm>
            <a:off x="1463292" y="285396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1" name="Google Shape;868;p37">
            <a:extLst>
              <a:ext uri="{FF2B5EF4-FFF2-40B4-BE49-F238E27FC236}">
                <a16:creationId xmlns:a16="http://schemas.microsoft.com/office/drawing/2014/main" id="{C579616B-FCE7-8C8D-C032-5B3D68A0E866}"/>
              </a:ext>
            </a:extLst>
          </p:cNvPr>
          <p:cNvSpPr txBox="1">
            <a:spLocks/>
          </p:cNvSpPr>
          <p:nvPr/>
        </p:nvSpPr>
        <p:spPr>
          <a:xfrm>
            <a:off x="2548869" y="3537431"/>
            <a:ext cx="398302" cy="4045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2" name="Google Shape;868;p37">
            <a:extLst>
              <a:ext uri="{FF2B5EF4-FFF2-40B4-BE49-F238E27FC236}">
                <a16:creationId xmlns:a16="http://schemas.microsoft.com/office/drawing/2014/main" id="{3FD9C236-D4B2-E430-1433-4ED82CECC030}"/>
              </a:ext>
            </a:extLst>
          </p:cNvPr>
          <p:cNvSpPr txBox="1">
            <a:spLocks/>
          </p:cNvSpPr>
          <p:nvPr/>
        </p:nvSpPr>
        <p:spPr>
          <a:xfrm>
            <a:off x="1833982" y="35414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3" name="Google Shape;868;p37">
            <a:extLst>
              <a:ext uri="{FF2B5EF4-FFF2-40B4-BE49-F238E27FC236}">
                <a16:creationId xmlns:a16="http://schemas.microsoft.com/office/drawing/2014/main" id="{76EF80BA-B67E-B196-5F89-53E7C4CF89F0}"/>
              </a:ext>
            </a:extLst>
          </p:cNvPr>
          <p:cNvSpPr txBox="1">
            <a:spLocks/>
          </p:cNvSpPr>
          <p:nvPr/>
        </p:nvSpPr>
        <p:spPr>
          <a:xfrm>
            <a:off x="2833246" y="282998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4" name="Flowchart: Connector 1143">
            <a:extLst>
              <a:ext uri="{FF2B5EF4-FFF2-40B4-BE49-F238E27FC236}">
                <a16:creationId xmlns:a16="http://schemas.microsoft.com/office/drawing/2014/main" id="{3A859B4E-587E-3C09-4FB2-706753FB9FE8}"/>
              </a:ext>
            </a:extLst>
          </p:cNvPr>
          <p:cNvSpPr/>
          <p:nvPr/>
        </p:nvSpPr>
        <p:spPr>
          <a:xfrm>
            <a:off x="2122984" y="2757274"/>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45" name="Flowchart: Connector 1144">
            <a:extLst>
              <a:ext uri="{FF2B5EF4-FFF2-40B4-BE49-F238E27FC236}">
                <a16:creationId xmlns:a16="http://schemas.microsoft.com/office/drawing/2014/main" id="{B100AD14-0E2F-979D-D9A3-A84E1D24F1B7}"/>
              </a:ext>
            </a:extLst>
          </p:cNvPr>
          <p:cNvSpPr/>
          <p:nvPr/>
        </p:nvSpPr>
        <p:spPr>
          <a:xfrm>
            <a:off x="6212142" y="2184884"/>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46" name="Flowchart: Connector 1145">
            <a:extLst>
              <a:ext uri="{FF2B5EF4-FFF2-40B4-BE49-F238E27FC236}">
                <a16:creationId xmlns:a16="http://schemas.microsoft.com/office/drawing/2014/main" id="{8F8CA944-D026-25BC-38FE-6F7EB1C29A9A}"/>
              </a:ext>
            </a:extLst>
          </p:cNvPr>
          <p:cNvSpPr/>
          <p:nvPr/>
        </p:nvSpPr>
        <p:spPr>
          <a:xfrm>
            <a:off x="6916709" y="1660007"/>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47" name="Flowchart: Connector 1146">
            <a:extLst>
              <a:ext uri="{FF2B5EF4-FFF2-40B4-BE49-F238E27FC236}">
                <a16:creationId xmlns:a16="http://schemas.microsoft.com/office/drawing/2014/main" id="{FD627395-1688-B94D-F5FF-0A22FAE67266}"/>
              </a:ext>
            </a:extLst>
          </p:cNvPr>
          <p:cNvSpPr/>
          <p:nvPr/>
        </p:nvSpPr>
        <p:spPr>
          <a:xfrm>
            <a:off x="7496628" y="2190203"/>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48" name="Straight Connector 1147">
            <a:extLst>
              <a:ext uri="{FF2B5EF4-FFF2-40B4-BE49-F238E27FC236}">
                <a16:creationId xmlns:a16="http://schemas.microsoft.com/office/drawing/2014/main" id="{BBC801A9-C408-A7C1-C513-083A3859B1D0}"/>
              </a:ext>
            </a:extLst>
          </p:cNvPr>
          <p:cNvCxnSpPr>
            <a:cxnSpLocks/>
            <a:stCxn id="1146" idx="3"/>
            <a:endCxn id="1145" idx="7"/>
          </p:cNvCxnSpPr>
          <p:nvPr/>
        </p:nvCxnSpPr>
        <p:spPr>
          <a:xfrm flipH="1">
            <a:off x="6606785" y="2056156"/>
            <a:ext cx="383326" cy="197518"/>
          </a:xfrm>
          <a:prstGeom prst="line">
            <a:avLst/>
          </a:prstGeom>
        </p:spPr>
        <p:style>
          <a:lnRef idx="2">
            <a:schemeClr val="dk1"/>
          </a:lnRef>
          <a:fillRef idx="0">
            <a:schemeClr val="dk1"/>
          </a:fillRef>
          <a:effectRef idx="1">
            <a:schemeClr val="dk1"/>
          </a:effectRef>
          <a:fontRef idx="minor">
            <a:schemeClr val="tx1"/>
          </a:fontRef>
        </p:style>
      </p:cxnSp>
      <p:cxnSp>
        <p:nvCxnSpPr>
          <p:cNvPr id="1149" name="Straight Connector 1148">
            <a:extLst>
              <a:ext uri="{FF2B5EF4-FFF2-40B4-BE49-F238E27FC236}">
                <a16:creationId xmlns:a16="http://schemas.microsoft.com/office/drawing/2014/main" id="{3A80A060-1FBC-45DD-FAAA-1CE2031B9EC3}"/>
              </a:ext>
            </a:extLst>
          </p:cNvPr>
          <p:cNvCxnSpPr>
            <a:cxnSpLocks/>
            <a:stCxn id="1146" idx="5"/>
            <a:endCxn id="1147" idx="1"/>
          </p:cNvCxnSpPr>
          <p:nvPr/>
        </p:nvCxnSpPr>
        <p:spPr>
          <a:xfrm>
            <a:off x="7344525" y="2056156"/>
            <a:ext cx="226200" cy="202837"/>
          </a:xfrm>
          <a:prstGeom prst="line">
            <a:avLst/>
          </a:prstGeom>
        </p:spPr>
        <p:style>
          <a:lnRef idx="2">
            <a:schemeClr val="dk1"/>
          </a:lnRef>
          <a:fillRef idx="0">
            <a:schemeClr val="dk1"/>
          </a:fillRef>
          <a:effectRef idx="1">
            <a:schemeClr val="dk1"/>
          </a:effectRef>
          <a:fontRef idx="minor">
            <a:schemeClr val="tx1"/>
          </a:fontRef>
        </p:style>
      </p:cxnSp>
      <p:cxnSp>
        <p:nvCxnSpPr>
          <p:cNvPr id="1150" name="Straight Connector 1149">
            <a:extLst>
              <a:ext uri="{FF2B5EF4-FFF2-40B4-BE49-F238E27FC236}">
                <a16:creationId xmlns:a16="http://schemas.microsoft.com/office/drawing/2014/main" id="{EC30573D-DFA7-5855-6D2D-6BE378059E5B}"/>
              </a:ext>
            </a:extLst>
          </p:cNvPr>
          <p:cNvCxnSpPr>
            <a:cxnSpLocks/>
            <a:stCxn id="935" idx="0"/>
            <a:endCxn id="1145" idx="5"/>
          </p:cNvCxnSpPr>
          <p:nvPr/>
        </p:nvCxnSpPr>
        <p:spPr>
          <a:xfrm flipH="1" flipV="1">
            <a:off x="6606785" y="2585820"/>
            <a:ext cx="157432" cy="342445"/>
          </a:xfrm>
          <a:prstGeom prst="line">
            <a:avLst/>
          </a:prstGeom>
        </p:spPr>
        <p:style>
          <a:lnRef idx="2">
            <a:schemeClr val="dk1"/>
          </a:lnRef>
          <a:fillRef idx="0">
            <a:schemeClr val="dk1"/>
          </a:fillRef>
          <a:effectRef idx="1">
            <a:schemeClr val="dk1"/>
          </a:effectRef>
          <a:fontRef idx="minor">
            <a:schemeClr val="tx1"/>
          </a:fontRef>
        </p:style>
      </p:cxnSp>
      <p:cxnSp>
        <p:nvCxnSpPr>
          <p:cNvPr id="1151" name="Straight Connector 1150">
            <a:extLst>
              <a:ext uri="{FF2B5EF4-FFF2-40B4-BE49-F238E27FC236}">
                <a16:creationId xmlns:a16="http://schemas.microsoft.com/office/drawing/2014/main" id="{61303088-0331-0324-F837-6A9C85D39618}"/>
              </a:ext>
            </a:extLst>
          </p:cNvPr>
          <p:cNvCxnSpPr>
            <a:cxnSpLocks/>
            <a:stCxn id="1145" idx="3"/>
            <a:endCxn id="934" idx="0"/>
          </p:cNvCxnSpPr>
          <p:nvPr/>
        </p:nvCxnSpPr>
        <p:spPr>
          <a:xfrm flipH="1">
            <a:off x="6058932" y="2585820"/>
            <a:ext cx="220920" cy="348535"/>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A0047BBD-75B6-B139-CBF0-0D9CADD95782}"/>
              </a:ext>
            </a:extLst>
          </p:cNvPr>
          <p:cNvCxnSpPr>
            <a:cxnSpLocks/>
            <a:stCxn id="1147" idx="5"/>
            <a:endCxn id="938" idx="0"/>
          </p:cNvCxnSpPr>
          <p:nvPr/>
        </p:nvCxnSpPr>
        <p:spPr>
          <a:xfrm>
            <a:off x="7928499" y="2591139"/>
            <a:ext cx="205672" cy="313143"/>
          </a:xfrm>
          <a:prstGeom prst="line">
            <a:avLst/>
          </a:prstGeom>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9ED4896B-FBCF-EC4B-F811-44D1EEB889A4}"/>
              </a:ext>
            </a:extLst>
          </p:cNvPr>
          <p:cNvCxnSpPr>
            <a:cxnSpLocks/>
            <a:stCxn id="1147" idx="3"/>
            <a:endCxn id="939" idx="0"/>
          </p:cNvCxnSpPr>
          <p:nvPr/>
        </p:nvCxnSpPr>
        <p:spPr>
          <a:xfrm flipH="1">
            <a:off x="7447860" y="2591139"/>
            <a:ext cx="122865" cy="240433"/>
          </a:xfrm>
          <a:prstGeom prst="line">
            <a:avLst/>
          </a:prstGeom>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EEAB423F-2D5B-ECCC-4EAF-861CCDF21E71}"/>
              </a:ext>
            </a:extLst>
          </p:cNvPr>
          <p:cNvCxnSpPr>
            <a:cxnSpLocks/>
            <a:stCxn id="939" idx="5"/>
            <a:endCxn id="936" idx="0"/>
          </p:cNvCxnSpPr>
          <p:nvPr/>
        </p:nvCxnSpPr>
        <p:spPr>
          <a:xfrm>
            <a:off x="7618069" y="3232508"/>
            <a:ext cx="131543" cy="320411"/>
          </a:xfrm>
          <a:prstGeom prst="line">
            <a:avLst/>
          </a:prstGeom>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130B762C-65F6-6F80-3010-0FFC99D588A1}"/>
              </a:ext>
            </a:extLst>
          </p:cNvPr>
          <p:cNvCxnSpPr>
            <a:cxnSpLocks/>
            <a:stCxn id="939" idx="3"/>
            <a:endCxn id="937" idx="0"/>
          </p:cNvCxnSpPr>
          <p:nvPr/>
        </p:nvCxnSpPr>
        <p:spPr>
          <a:xfrm flipH="1">
            <a:off x="7188354" y="3232508"/>
            <a:ext cx="89297" cy="320150"/>
          </a:xfrm>
          <a:prstGeom prst="line">
            <a:avLst/>
          </a:prstGeom>
        </p:spPr>
        <p:style>
          <a:lnRef idx="2">
            <a:schemeClr val="dk1"/>
          </a:lnRef>
          <a:fillRef idx="0">
            <a:schemeClr val="dk1"/>
          </a:fillRef>
          <a:effectRef idx="1">
            <a:schemeClr val="dk1"/>
          </a:effectRef>
          <a:fontRef idx="minor">
            <a:schemeClr val="tx1"/>
          </a:fontRef>
        </p:style>
      </p:cxnSp>
      <p:sp>
        <p:nvSpPr>
          <p:cNvPr id="934" name="Google Shape;868;p37">
            <a:extLst>
              <a:ext uri="{FF2B5EF4-FFF2-40B4-BE49-F238E27FC236}">
                <a16:creationId xmlns:a16="http://schemas.microsoft.com/office/drawing/2014/main" id="{0162FC51-8C3B-3323-4DDD-AEDB651556F5}"/>
              </a:ext>
            </a:extLst>
          </p:cNvPr>
          <p:cNvSpPr txBox="1">
            <a:spLocks/>
          </p:cNvSpPr>
          <p:nvPr/>
        </p:nvSpPr>
        <p:spPr>
          <a:xfrm>
            <a:off x="5842171" y="293435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35" name="Google Shape;868;p37">
            <a:extLst>
              <a:ext uri="{FF2B5EF4-FFF2-40B4-BE49-F238E27FC236}">
                <a16:creationId xmlns:a16="http://schemas.microsoft.com/office/drawing/2014/main" id="{43353A6A-8FC5-5762-7D8B-21F2245F0139}"/>
              </a:ext>
            </a:extLst>
          </p:cNvPr>
          <p:cNvSpPr txBox="1">
            <a:spLocks/>
          </p:cNvSpPr>
          <p:nvPr/>
        </p:nvSpPr>
        <p:spPr>
          <a:xfrm>
            <a:off x="6547456" y="292826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36" name="Google Shape;868;p37">
            <a:extLst>
              <a:ext uri="{FF2B5EF4-FFF2-40B4-BE49-F238E27FC236}">
                <a16:creationId xmlns:a16="http://schemas.microsoft.com/office/drawing/2014/main" id="{3DFEEDC4-9B3E-6242-5E48-D785BFCC3C4E}"/>
              </a:ext>
            </a:extLst>
          </p:cNvPr>
          <p:cNvSpPr txBox="1">
            <a:spLocks/>
          </p:cNvSpPr>
          <p:nvPr/>
        </p:nvSpPr>
        <p:spPr>
          <a:xfrm>
            <a:off x="7550461" y="355291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37" name="Google Shape;868;p37">
            <a:extLst>
              <a:ext uri="{FF2B5EF4-FFF2-40B4-BE49-F238E27FC236}">
                <a16:creationId xmlns:a16="http://schemas.microsoft.com/office/drawing/2014/main" id="{1F9432A2-D5E7-AAD3-FE19-E7CBD70F2554}"/>
              </a:ext>
            </a:extLst>
          </p:cNvPr>
          <p:cNvSpPr txBox="1">
            <a:spLocks/>
          </p:cNvSpPr>
          <p:nvPr/>
        </p:nvSpPr>
        <p:spPr>
          <a:xfrm>
            <a:off x="6971593" y="35526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38" name="Google Shape;868;p37">
            <a:extLst>
              <a:ext uri="{FF2B5EF4-FFF2-40B4-BE49-F238E27FC236}">
                <a16:creationId xmlns:a16="http://schemas.microsoft.com/office/drawing/2014/main" id="{E7814B57-B28F-96A7-0A8B-F4792CCED95E}"/>
              </a:ext>
            </a:extLst>
          </p:cNvPr>
          <p:cNvSpPr txBox="1">
            <a:spLocks/>
          </p:cNvSpPr>
          <p:nvPr/>
        </p:nvSpPr>
        <p:spPr>
          <a:xfrm>
            <a:off x="7917410" y="29042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39" name="Flowchart: Connector 938">
            <a:extLst>
              <a:ext uri="{FF2B5EF4-FFF2-40B4-BE49-F238E27FC236}">
                <a16:creationId xmlns:a16="http://schemas.microsoft.com/office/drawing/2014/main" id="{0C05ED7F-29C2-A43D-9A03-D7BF62AE2EF8}"/>
              </a:ext>
            </a:extLst>
          </p:cNvPr>
          <p:cNvSpPr/>
          <p:nvPr/>
        </p:nvSpPr>
        <p:spPr>
          <a:xfrm>
            <a:off x="7207148" y="283157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940" name="Straight Connector 939">
            <a:extLst>
              <a:ext uri="{FF2B5EF4-FFF2-40B4-BE49-F238E27FC236}">
                <a16:creationId xmlns:a16="http://schemas.microsoft.com/office/drawing/2014/main" id="{CAEFC519-CFFE-167D-BDDD-950C1D7EA0C7}"/>
              </a:ext>
            </a:extLst>
          </p:cNvPr>
          <p:cNvCxnSpPr>
            <a:cxnSpLocks/>
            <a:stCxn id="1146" idx="0"/>
          </p:cNvCxnSpPr>
          <p:nvPr/>
        </p:nvCxnSpPr>
        <p:spPr>
          <a:xfrm flipV="1">
            <a:off x="7167318" y="1307939"/>
            <a:ext cx="0" cy="352068"/>
          </a:xfrm>
          <a:prstGeom prst="line">
            <a:avLst/>
          </a:prstGeom>
        </p:spPr>
        <p:style>
          <a:lnRef idx="2">
            <a:schemeClr val="dk1"/>
          </a:lnRef>
          <a:fillRef idx="0">
            <a:schemeClr val="dk1"/>
          </a:fillRef>
          <a:effectRef idx="1">
            <a:schemeClr val="dk1"/>
          </a:effectRef>
          <a:fontRef idx="minor">
            <a:schemeClr val="tx1"/>
          </a:fontRef>
        </p:style>
      </p:cxnSp>
      <p:cxnSp>
        <p:nvCxnSpPr>
          <p:cNvPr id="943" name="Straight Connector 942">
            <a:extLst>
              <a:ext uri="{FF2B5EF4-FFF2-40B4-BE49-F238E27FC236}">
                <a16:creationId xmlns:a16="http://schemas.microsoft.com/office/drawing/2014/main" id="{1B3918EC-DEAC-8665-7E95-88C238983E30}"/>
              </a:ext>
            </a:extLst>
          </p:cNvPr>
          <p:cNvCxnSpPr>
            <a:cxnSpLocks/>
            <a:stCxn id="5" idx="0"/>
          </p:cNvCxnSpPr>
          <p:nvPr/>
        </p:nvCxnSpPr>
        <p:spPr>
          <a:xfrm flipV="1">
            <a:off x="2083154" y="1260595"/>
            <a:ext cx="21036" cy="325114"/>
          </a:xfrm>
          <a:prstGeom prst="line">
            <a:avLst/>
          </a:prstGeom>
        </p:spPr>
        <p:style>
          <a:lnRef idx="2">
            <a:schemeClr val="dk1"/>
          </a:lnRef>
          <a:fillRef idx="0">
            <a:schemeClr val="dk1"/>
          </a:fillRef>
          <a:effectRef idx="1">
            <a:schemeClr val="dk1"/>
          </a:effectRef>
          <a:fontRef idx="minor">
            <a:schemeClr val="tx1"/>
          </a:fontRef>
        </p:style>
      </p:cxnSp>
      <p:sp>
        <p:nvSpPr>
          <p:cNvPr id="865" name="Google Shape;868;p37">
            <a:extLst>
              <a:ext uri="{FF2B5EF4-FFF2-40B4-BE49-F238E27FC236}">
                <a16:creationId xmlns:a16="http://schemas.microsoft.com/office/drawing/2014/main" id="{2024778E-8B52-D1DE-B6BB-9E6526B4829A}"/>
              </a:ext>
            </a:extLst>
          </p:cNvPr>
          <p:cNvSpPr txBox="1">
            <a:spLocks/>
          </p:cNvSpPr>
          <p:nvPr/>
        </p:nvSpPr>
        <p:spPr>
          <a:xfrm>
            <a:off x="1007582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Tree>
    <p:extLst>
      <p:ext uri="{BB962C8B-B14F-4D97-AF65-F5344CB8AC3E}">
        <p14:creationId xmlns:p14="http://schemas.microsoft.com/office/powerpoint/2010/main" val="38025903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38</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257036" y="599102"/>
            <a:ext cx="458216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
        <p:nvSpPr>
          <p:cNvPr id="8" name="Arrow: Right 7">
            <a:extLst>
              <a:ext uri="{FF2B5EF4-FFF2-40B4-BE49-F238E27FC236}">
                <a16:creationId xmlns:a16="http://schemas.microsoft.com/office/drawing/2014/main" id="{520F1ED1-92AF-A1FF-11CE-C4E559ACA6D0}"/>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4" name="Flowchart: Connector 1133">
            <a:extLst>
              <a:ext uri="{FF2B5EF4-FFF2-40B4-BE49-F238E27FC236}">
                <a16:creationId xmlns:a16="http://schemas.microsoft.com/office/drawing/2014/main" id="{4FD727C8-2AB7-D5B1-0A67-0A09DC29A766}"/>
              </a:ext>
            </a:extLst>
          </p:cNvPr>
          <p:cNvSpPr/>
          <p:nvPr/>
        </p:nvSpPr>
        <p:spPr>
          <a:xfrm>
            <a:off x="5588569" y="2396379"/>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35" name="Flowchart: Connector 1134">
            <a:extLst>
              <a:ext uri="{FF2B5EF4-FFF2-40B4-BE49-F238E27FC236}">
                <a16:creationId xmlns:a16="http://schemas.microsoft.com/office/drawing/2014/main" id="{C65BA19A-42A3-4D19-F3C9-8AC65F084F86}"/>
              </a:ext>
            </a:extLst>
          </p:cNvPr>
          <p:cNvSpPr/>
          <p:nvPr/>
        </p:nvSpPr>
        <p:spPr>
          <a:xfrm>
            <a:off x="6549558" y="1817884"/>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36" name="Flowchart: Connector 1135">
            <a:extLst>
              <a:ext uri="{FF2B5EF4-FFF2-40B4-BE49-F238E27FC236}">
                <a16:creationId xmlns:a16="http://schemas.microsoft.com/office/drawing/2014/main" id="{71C3F5EA-A57C-9B63-1E24-686E74E880A0}"/>
              </a:ext>
            </a:extLst>
          </p:cNvPr>
          <p:cNvSpPr/>
          <p:nvPr/>
        </p:nvSpPr>
        <p:spPr>
          <a:xfrm>
            <a:off x="7334149" y="2327589"/>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49" name="Straight Connector 1148">
            <a:extLst>
              <a:ext uri="{FF2B5EF4-FFF2-40B4-BE49-F238E27FC236}">
                <a16:creationId xmlns:a16="http://schemas.microsoft.com/office/drawing/2014/main" id="{A6E1C53A-BB33-636D-AAED-F38035E2E74D}"/>
              </a:ext>
            </a:extLst>
          </p:cNvPr>
          <p:cNvCxnSpPr>
            <a:cxnSpLocks/>
            <a:stCxn id="1135" idx="3"/>
            <a:endCxn id="1134" idx="7"/>
          </p:cNvCxnSpPr>
          <p:nvPr/>
        </p:nvCxnSpPr>
        <p:spPr>
          <a:xfrm flipH="1">
            <a:off x="5983212" y="2214033"/>
            <a:ext cx="639748" cy="251136"/>
          </a:xfrm>
          <a:prstGeom prst="line">
            <a:avLst/>
          </a:prstGeom>
        </p:spPr>
        <p:style>
          <a:lnRef idx="2">
            <a:schemeClr val="dk1"/>
          </a:lnRef>
          <a:fillRef idx="0">
            <a:schemeClr val="dk1"/>
          </a:fillRef>
          <a:effectRef idx="1">
            <a:schemeClr val="dk1"/>
          </a:effectRef>
          <a:fontRef idx="minor">
            <a:schemeClr val="tx1"/>
          </a:fontRef>
        </p:style>
      </p:cxnSp>
      <p:cxnSp>
        <p:nvCxnSpPr>
          <p:cNvPr id="934" name="Straight Connector 933">
            <a:extLst>
              <a:ext uri="{FF2B5EF4-FFF2-40B4-BE49-F238E27FC236}">
                <a16:creationId xmlns:a16="http://schemas.microsoft.com/office/drawing/2014/main" id="{A1D6A2B2-667D-F939-0196-69E0873B97B6}"/>
              </a:ext>
            </a:extLst>
          </p:cNvPr>
          <p:cNvCxnSpPr>
            <a:cxnSpLocks/>
            <a:stCxn id="1135" idx="5"/>
            <a:endCxn id="1136" idx="1"/>
          </p:cNvCxnSpPr>
          <p:nvPr/>
        </p:nvCxnSpPr>
        <p:spPr>
          <a:xfrm>
            <a:off x="6977374" y="2214033"/>
            <a:ext cx="430872" cy="182346"/>
          </a:xfrm>
          <a:prstGeom prst="line">
            <a:avLst/>
          </a:prstGeom>
        </p:spPr>
        <p:style>
          <a:lnRef idx="2">
            <a:schemeClr val="dk1"/>
          </a:lnRef>
          <a:fillRef idx="0">
            <a:schemeClr val="dk1"/>
          </a:fillRef>
          <a:effectRef idx="1">
            <a:schemeClr val="dk1"/>
          </a:effectRef>
          <a:fontRef idx="minor">
            <a:schemeClr val="tx1"/>
          </a:fontRef>
        </p:style>
      </p:cxnSp>
      <p:cxnSp>
        <p:nvCxnSpPr>
          <p:cNvPr id="935" name="Straight Connector 934">
            <a:extLst>
              <a:ext uri="{FF2B5EF4-FFF2-40B4-BE49-F238E27FC236}">
                <a16:creationId xmlns:a16="http://schemas.microsoft.com/office/drawing/2014/main" id="{19DA6902-8957-257C-CF6E-50BE4BAD37AF}"/>
              </a:ext>
            </a:extLst>
          </p:cNvPr>
          <p:cNvCxnSpPr>
            <a:cxnSpLocks/>
            <a:stCxn id="944" idx="0"/>
            <a:endCxn id="1134" idx="5"/>
          </p:cNvCxnSpPr>
          <p:nvPr/>
        </p:nvCxnSpPr>
        <p:spPr>
          <a:xfrm flipH="1" flipV="1">
            <a:off x="5983212" y="2797315"/>
            <a:ext cx="184619" cy="219267"/>
          </a:xfrm>
          <a:prstGeom prst="line">
            <a:avLst/>
          </a:prstGeom>
        </p:spPr>
        <p:style>
          <a:lnRef idx="2">
            <a:schemeClr val="dk1"/>
          </a:lnRef>
          <a:fillRef idx="0">
            <a:schemeClr val="dk1"/>
          </a:fillRef>
          <a:effectRef idx="1">
            <a:schemeClr val="dk1"/>
          </a:effectRef>
          <a:fontRef idx="minor">
            <a:schemeClr val="tx1"/>
          </a:fontRef>
        </p:style>
      </p:cxnSp>
      <p:cxnSp>
        <p:nvCxnSpPr>
          <p:cNvPr id="936" name="Straight Connector 935">
            <a:extLst>
              <a:ext uri="{FF2B5EF4-FFF2-40B4-BE49-F238E27FC236}">
                <a16:creationId xmlns:a16="http://schemas.microsoft.com/office/drawing/2014/main" id="{96FD88B3-3BC6-C477-B681-E5548B204CD2}"/>
              </a:ext>
            </a:extLst>
          </p:cNvPr>
          <p:cNvCxnSpPr>
            <a:cxnSpLocks/>
            <a:stCxn id="1135" idx="0"/>
          </p:cNvCxnSpPr>
          <p:nvPr/>
        </p:nvCxnSpPr>
        <p:spPr>
          <a:xfrm flipV="1">
            <a:off x="6800167" y="1480600"/>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937" name="Straight Connector 936">
            <a:extLst>
              <a:ext uri="{FF2B5EF4-FFF2-40B4-BE49-F238E27FC236}">
                <a16:creationId xmlns:a16="http://schemas.microsoft.com/office/drawing/2014/main" id="{81E3CCC6-4998-8D8D-FB1D-529426907D54}"/>
              </a:ext>
            </a:extLst>
          </p:cNvPr>
          <p:cNvCxnSpPr>
            <a:cxnSpLocks/>
            <a:stCxn id="1134" idx="3"/>
            <a:endCxn id="958" idx="0"/>
          </p:cNvCxnSpPr>
          <p:nvPr/>
        </p:nvCxnSpPr>
        <p:spPr>
          <a:xfrm flipH="1">
            <a:off x="5396920" y="2797315"/>
            <a:ext cx="259359" cy="226617"/>
          </a:xfrm>
          <a:prstGeom prst="line">
            <a:avLst/>
          </a:prstGeom>
        </p:spPr>
        <p:style>
          <a:lnRef idx="2">
            <a:schemeClr val="dk1"/>
          </a:lnRef>
          <a:fillRef idx="0">
            <a:schemeClr val="dk1"/>
          </a:fillRef>
          <a:effectRef idx="1">
            <a:schemeClr val="dk1"/>
          </a:effectRef>
          <a:fontRef idx="minor">
            <a:schemeClr val="tx1"/>
          </a:fontRef>
        </p:style>
      </p:cxnSp>
      <p:cxnSp>
        <p:nvCxnSpPr>
          <p:cNvPr id="938" name="Straight Connector 937">
            <a:extLst>
              <a:ext uri="{FF2B5EF4-FFF2-40B4-BE49-F238E27FC236}">
                <a16:creationId xmlns:a16="http://schemas.microsoft.com/office/drawing/2014/main" id="{8A4707F7-1FD9-40B8-F386-C0EE717DDB2B}"/>
              </a:ext>
            </a:extLst>
          </p:cNvPr>
          <p:cNvCxnSpPr>
            <a:cxnSpLocks/>
            <a:stCxn id="1136" idx="5"/>
            <a:endCxn id="948" idx="0"/>
          </p:cNvCxnSpPr>
          <p:nvPr/>
        </p:nvCxnSpPr>
        <p:spPr>
          <a:xfrm>
            <a:off x="7766020" y="2728525"/>
            <a:ext cx="401538" cy="262670"/>
          </a:xfrm>
          <a:prstGeom prst="line">
            <a:avLst/>
          </a:prstGeom>
        </p:spPr>
        <p:style>
          <a:lnRef idx="2">
            <a:schemeClr val="dk1"/>
          </a:lnRef>
          <a:fillRef idx="0">
            <a:schemeClr val="dk1"/>
          </a:fillRef>
          <a:effectRef idx="1">
            <a:schemeClr val="dk1"/>
          </a:effectRef>
          <a:fontRef idx="minor">
            <a:schemeClr val="tx1"/>
          </a:fontRef>
        </p:style>
      </p:cxnSp>
      <p:cxnSp>
        <p:nvCxnSpPr>
          <p:cNvPr id="939" name="Straight Connector 938">
            <a:extLst>
              <a:ext uri="{FF2B5EF4-FFF2-40B4-BE49-F238E27FC236}">
                <a16:creationId xmlns:a16="http://schemas.microsoft.com/office/drawing/2014/main" id="{9286AE05-C37D-8CE0-E755-1B581E2B6F54}"/>
              </a:ext>
            </a:extLst>
          </p:cNvPr>
          <p:cNvCxnSpPr>
            <a:cxnSpLocks/>
            <a:stCxn id="1136" idx="3"/>
            <a:endCxn id="945" idx="0"/>
          </p:cNvCxnSpPr>
          <p:nvPr/>
        </p:nvCxnSpPr>
        <p:spPr>
          <a:xfrm flipH="1">
            <a:off x="7151783" y="2728525"/>
            <a:ext cx="256463" cy="295391"/>
          </a:xfrm>
          <a:prstGeom prst="line">
            <a:avLst/>
          </a:prstGeom>
        </p:spPr>
        <p:style>
          <a:lnRef idx="2">
            <a:schemeClr val="dk1"/>
          </a:lnRef>
          <a:fillRef idx="0">
            <a:schemeClr val="dk1"/>
          </a:fillRef>
          <a:effectRef idx="1">
            <a:schemeClr val="dk1"/>
          </a:effectRef>
          <a:fontRef idx="minor">
            <a:schemeClr val="tx1"/>
          </a:fontRef>
        </p:style>
      </p:cxnSp>
      <p:cxnSp>
        <p:nvCxnSpPr>
          <p:cNvPr id="940" name="Straight Connector 939">
            <a:extLst>
              <a:ext uri="{FF2B5EF4-FFF2-40B4-BE49-F238E27FC236}">
                <a16:creationId xmlns:a16="http://schemas.microsoft.com/office/drawing/2014/main" id="{6B11A5E6-44B1-2D7B-1623-3E363D828302}"/>
              </a:ext>
            </a:extLst>
          </p:cNvPr>
          <p:cNvCxnSpPr>
            <a:cxnSpLocks/>
            <a:stCxn id="948" idx="5"/>
            <a:endCxn id="947" idx="0"/>
          </p:cNvCxnSpPr>
          <p:nvPr/>
        </p:nvCxnSpPr>
        <p:spPr>
          <a:xfrm>
            <a:off x="8337767" y="3392131"/>
            <a:ext cx="217898" cy="259698"/>
          </a:xfrm>
          <a:prstGeom prst="line">
            <a:avLst/>
          </a:prstGeom>
        </p:spPr>
        <p:style>
          <a:lnRef idx="2">
            <a:schemeClr val="dk1"/>
          </a:lnRef>
          <a:fillRef idx="0">
            <a:schemeClr val="dk1"/>
          </a:fillRef>
          <a:effectRef idx="1">
            <a:schemeClr val="dk1"/>
          </a:effectRef>
          <a:fontRef idx="minor">
            <a:schemeClr val="tx1"/>
          </a:fontRef>
        </p:style>
      </p:cxnSp>
      <p:cxnSp>
        <p:nvCxnSpPr>
          <p:cNvPr id="941" name="Straight Connector 940">
            <a:extLst>
              <a:ext uri="{FF2B5EF4-FFF2-40B4-BE49-F238E27FC236}">
                <a16:creationId xmlns:a16="http://schemas.microsoft.com/office/drawing/2014/main" id="{50B5BFA1-D5B0-B7A4-1CCB-36734D7D6930}"/>
              </a:ext>
            </a:extLst>
          </p:cNvPr>
          <p:cNvCxnSpPr>
            <a:cxnSpLocks/>
            <a:stCxn id="948" idx="3"/>
            <a:endCxn id="946" idx="0"/>
          </p:cNvCxnSpPr>
          <p:nvPr/>
        </p:nvCxnSpPr>
        <p:spPr>
          <a:xfrm flipH="1">
            <a:off x="7869639" y="3392131"/>
            <a:ext cx="127710" cy="259698"/>
          </a:xfrm>
          <a:prstGeom prst="line">
            <a:avLst/>
          </a:prstGeom>
        </p:spPr>
        <p:style>
          <a:lnRef idx="2">
            <a:schemeClr val="dk1"/>
          </a:lnRef>
          <a:fillRef idx="0">
            <a:schemeClr val="dk1"/>
          </a:fillRef>
          <a:effectRef idx="1">
            <a:schemeClr val="dk1"/>
          </a:effectRef>
          <a:fontRef idx="minor">
            <a:schemeClr val="tx1"/>
          </a:fontRef>
        </p:style>
      </p:cxnSp>
      <p:sp>
        <p:nvSpPr>
          <p:cNvPr id="944" name="Google Shape;868;p37">
            <a:extLst>
              <a:ext uri="{FF2B5EF4-FFF2-40B4-BE49-F238E27FC236}">
                <a16:creationId xmlns:a16="http://schemas.microsoft.com/office/drawing/2014/main" id="{78BBA76E-6BFB-0CAD-AA50-D221618A42E9}"/>
              </a:ext>
            </a:extLst>
          </p:cNvPr>
          <p:cNvSpPr txBox="1">
            <a:spLocks/>
          </p:cNvSpPr>
          <p:nvPr/>
        </p:nvSpPr>
        <p:spPr>
          <a:xfrm>
            <a:off x="5951070" y="30165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45" name="Google Shape;868;p37">
            <a:extLst>
              <a:ext uri="{FF2B5EF4-FFF2-40B4-BE49-F238E27FC236}">
                <a16:creationId xmlns:a16="http://schemas.microsoft.com/office/drawing/2014/main" id="{B9CAE06E-9A15-CDE2-0572-C62A9248C0BE}"/>
              </a:ext>
            </a:extLst>
          </p:cNvPr>
          <p:cNvSpPr txBox="1">
            <a:spLocks/>
          </p:cNvSpPr>
          <p:nvPr/>
        </p:nvSpPr>
        <p:spPr>
          <a:xfrm>
            <a:off x="6952632" y="302391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46" name="Google Shape;868;p37">
            <a:extLst>
              <a:ext uri="{FF2B5EF4-FFF2-40B4-BE49-F238E27FC236}">
                <a16:creationId xmlns:a16="http://schemas.microsoft.com/office/drawing/2014/main" id="{60610E48-95E5-C404-BE27-28CF2B284ADE}"/>
              </a:ext>
            </a:extLst>
          </p:cNvPr>
          <p:cNvSpPr txBox="1">
            <a:spLocks/>
          </p:cNvSpPr>
          <p:nvPr/>
        </p:nvSpPr>
        <p:spPr>
          <a:xfrm>
            <a:off x="7652878"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47" name="Google Shape;868;p37">
            <a:extLst>
              <a:ext uri="{FF2B5EF4-FFF2-40B4-BE49-F238E27FC236}">
                <a16:creationId xmlns:a16="http://schemas.microsoft.com/office/drawing/2014/main" id="{8B43D7DD-4D6A-95C2-A03F-5988FF5F2E2D}"/>
              </a:ext>
            </a:extLst>
          </p:cNvPr>
          <p:cNvSpPr txBox="1">
            <a:spLocks/>
          </p:cNvSpPr>
          <p:nvPr/>
        </p:nvSpPr>
        <p:spPr>
          <a:xfrm>
            <a:off x="8338904"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48" name="Flowchart: Connector 947">
            <a:extLst>
              <a:ext uri="{FF2B5EF4-FFF2-40B4-BE49-F238E27FC236}">
                <a16:creationId xmlns:a16="http://schemas.microsoft.com/office/drawing/2014/main" id="{D3765315-5B32-7648-E0B4-3EA27BF7DFE4}"/>
              </a:ext>
            </a:extLst>
          </p:cNvPr>
          <p:cNvSpPr/>
          <p:nvPr/>
        </p:nvSpPr>
        <p:spPr>
          <a:xfrm>
            <a:off x="7926846" y="299119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58" name="Google Shape;868;p37">
            <a:extLst>
              <a:ext uri="{FF2B5EF4-FFF2-40B4-BE49-F238E27FC236}">
                <a16:creationId xmlns:a16="http://schemas.microsoft.com/office/drawing/2014/main" id="{4417ED98-F2FF-7B84-0FB8-5E947FAED6BF}"/>
              </a:ext>
            </a:extLst>
          </p:cNvPr>
          <p:cNvSpPr txBox="1">
            <a:spLocks/>
          </p:cNvSpPr>
          <p:nvPr/>
        </p:nvSpPr>
        <p:spPr>
          <a:xfrm>
            <a:off x="5180159" y="302393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69" name="Google Shape;868;p37">
            <a:extLst>
              <a:ext uri="{FF2B5EF4-FFF2-40B4-BE49-F238E27FC236}">
                <a16:creationId xmlns:a16="http://schemas.microsoft.com/office/drawing/2014/main" id="{D2883929-BCC1-4352-1320-53350FD96BB9}"/>
              </a:ext>
            </a:extLst>
          </p:cNvPr>
          <p:cNvSpPr txBox="1">
            <a:spLocks/>
          </p:cNvSpPr>
          <p:nvPr/>
        </p:nvSpPr>
        <p:spPr>
          <a:xfrm>
            <a:off x="304801" y="599103"/>
            <a:ext cx="3952235"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870" name="Rectangle 869">
            <a:extLst>
              <a:ext uri="{FF2B5EF4-FFF2-40B4-BE49-F238E27FC236}">
                <a16:creationId xmlns:a16="http://schemas.microsoft.com/office/drawing/2014/main" id="{342BF076-DE4B-6FF1-773B-6BC8B4DBA33F}"/>
              </a:ext>
            </a:extLst>
          </p:cNvPr>
          <p:cNvSpPr/>
          <p:nvPr/>
        </p:nvSpPr>
        <p:spPr>
          <a:xfrm>
            <a:off x="5204184" y="4387548"/>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Sau khi xử lý vi phạm</a:t>
            </a:r>
          </a:p>
        </p:txBody>
      </p:sp>
      <p:sp>
        <p:nvSpPr>
          <p:cNvPr id="871" name="Rectangle 870">
            <a:extLst>
              <a:ext uri="{FF2B5EF4-FFF2-40B4-BE49-F238E27FC236}">
                <a16:creationId xmlns:a16="http://schemas.microsoft.com/office/drawing/2014/main" id="{B2A72295-D763-9BCC-D760-CCCA5E1F8A7C}"/>
              </a:ext>
            </a:extLst>
          </p:cNvPr>
          <p:cNvSpPr/>
          <p:nvPr/>
        </p:nvSpPr>
        <p:spPr>
          <a:xfrm>
            <a:off x="552129" y="4340916"/>
            <a:ext cx="3191965"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100" b="1">
                <a:solidFill>
                  <a:schemeClr val="bg1">
                    <a:lumMod val="10000"/>
                  </a:schemeClr>
                </a:solidFill>
                <a:latin typeface="Nunito" pitchFamily="2" charset="-93"/>
              </a:rPr>
              <a:t>Trước khi xử lý vi phạm</a:t>
            </a:r>
          </a:p>
        </p:txBody>
      </p:sp>
      <p:sp>
        <p:nvSpPr>
          <p:cNvPr id="872" name="Rectangle 871">
            <a:extLst>
              <a:ext uri="{FF2B5EF4-FFF2-40B4-BE49-F238E27FC236}">
                <a16:creationId xmlns:a16="http://schemas.microsoft.com/office/drawing/2014/main" id="{2ED091CA-7593-AC1C-C10B-6427F1D63D0F}"/>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874" name="Google Shape;868;p37">
            <a:extLst>
              <a:ext uri="{FF2B5EF4-FFF2-40B4-BE49-F238E27FC236}">
                <a16:creationId xmlns:a16="http://schemas.microsoft.com/office/drawing/2014/main" id="{BBE7CDE4-8D19-4E41-2F43-138E8D63B3C7}"/>
              </a:ext>
            </a:extLst>
          </p:cNvPr>
          <p:cNvSpPr txBox="1">
            <a:spLocks/>
          </p:cNvSpPr>
          <p:nvPr/>
        </p:nvSpPr>
        <p:spPr>
          <a:xfrm>
            <a:off x="-5856919" y="599102"/>
            <a:ext cx="521446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2.3. Right Left case</a:t>
            </a:r>
          </a:p>
        </p:txBody>
      </p:sp>
      <p:sp>
        <p:nvSpPr>
          <p:cNvPr id="879" name="Flowchart: Connector 878">
            <a:extLst>
              <a:ext uri="{FF2B5EF4-FFF2-40B4-BE49-F238E27FC236}">
                <a16:creationId xmlns:a16="http://schemas.microsoft.com/office/drawing/2014/main" id="{3E18730B-40AE-BE3C-5318-1ACFA794CB88}"/>
              </a:ext>
            </a:extLst>
          </p:cNvPr>
          <p:cNvSpPr/>
          <p:nvPr/>
        </p:nvSpPr>
        <p:spPr>
          <a:xfrm>
            <a:off x="555423" y="2396379"/>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880" name="Flowchart: Connector 879">
            <a:extLst>
              <a:ext uri="{FF2B5EF4-FFF2-40B4-BE49-F238E27FC236}">
                <a16:creationId xmlns:a16="http://schemas.microsoft.com/office/drawing/2014/main" id="{65E7050F-B751-5081-AEB1-19A8742DBF3B}"/>
              </a:ext>
            </a:extLst>
          </p:cNvPr>
          <p:cNvSpPr/>
          <p:nvPr/>
        </p:nvSpPr>
        <p:spPr>
          <a:xfrm>
            <a:off x="1516412" y="1817884"/>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81" name="Flowchart: Connector 880">
            <a:extLst>
              <a:ext uri="{FF2B5EF4-FFF2-40B4-BE49-F238E27FC236}">
                <a16:creationId xmlns:a16="http://schemas.microsoft.com/office/drawing/2014/main" id="{6796EC47-93FE-6AE9-C949-A0B5B8B6E5C1}"/>
              </a:ext>
            </a:extLst>
          </p:cNvPr>
          <p:cNvSpPr/>
          <p:nvPr/>
        </p:nvSpPr>
        <p:spPr>
          <a:xfrm>
            <a:off x="2301003" y="232758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882" name="Straight Connector 881">
            <a:extLst>
              <a:ext uri="{FF2B5EF4-FFF2-40B4-BE49-F238E27FC236}">
                <a16:creationId xmlns:a16="http://schemas.microsoft.com/office/drawing/2014/main" id="{9C90B675-EE6D-4C3D-260D-ECAE27B3AFCE}"/>
              </a:ext>
            </a:extLst>
          </p:cNvPr>
          <p:cNvCxnSpPr>
            <a:cxnSpLocks/>
            <a:stCxn id="880" idx="3"/>
            <a:endCxn id="879" idx="7"/>
          </p:cNvCxnSpPr>
          <p:nvPr/>
        </p:nvCxnSpPr>
        <p:spPr>
          <a:xfrm flipH="1">
            <a:off x="950066" y="2214033"/>
            <a:ext cx="639748" cy="251136"/>
          </a:xfrm>
          <a:prstGeom prst="line">
            <a:avLst/>
          </a:prstGeom>
        </p:spPr>
        <p:style>
          <a:lnRef idx="2">
            <a:schemeClr val="dk1"/>
          </a:lnRef>
          <a:fillRef idx="0">
            <a:schemeClr val="dk1"/>
          </a:fillRef>
          <a:effectRef idx="1">
            <a:schemeClr val="dk1"/>
          </a:effectRef>
          <a:fontRef idx="minor">
            <a:schemeClr val="tx1"/>
          </a:fontRef>
        </p:style>
      </p:cxnSp>
      <p:cxnSp>
        <p:nvCxnSpPr>
          <p:cNvPr id="883" name="Straight Connector 882">
            <a:extLst>
              <a:ext uri="{FF2B5EF4-FFF2-40B4-BE49-F238E27FC236}">
                <a16:creationId xmlns:a16="http://schemas.microsoft.com/office/drawing/2014/main" id="{FF5AC4E6-482B-FBF2-CB1C-10B2A5E6E19C}"/>
              </a:ext>
            </a:extLst>
          </p:cNvPr>
          <p:cNvCxnSpPr>
            <a:cxnSpLocks/>
            <a:stCxn id="880" idx="5"/>
            <a:endCxn id="881" idx="1"/>
          </p:cNvCxnSpPr>
          <p:nvPr/>
        </p:nvCxnSpPr>
        <p:spPr>
          <a:xfrm>
            <a:off x="1944228" y="2214033"/>
            <a:ext cx="430872" cy="182346"/>
          </a:xfrm>
          <a:prstGeom prst="line">
            <a:avLst/>
          </a:prstGeom>
        </p:spPr>
        <p:style>
          <a:lnRef idx="2">
            <a:schemeClr val="dk1"/>
          </a:lnRef>
          <a:fillRef idx="0">
            <a:schemeClr val="dk1"/>
          </a:fillRef>
          <a:effectRef idx="1">
            <a:schemeClr val="dk1"/>
          </a:effectRef>
          <a:fontRef idx="minor">
            <a:schemeClr val="tx1"/>
          </a:fontRef>
        </p:style>
      </p:cxnSp>
      <p:cxnSp>
        <p:nvCxnSpPr>
          <p:cNvPr id="884" name="Straight Connector 883">
            <a:extLst>
              <a:ext uri="{FF2B5EF4-FFF2-40B4-BE49-F238E27FC236}">
                <a16:creationId xmlns:a16="http://schemas.microsoft.com/office/drawing/2014/main" id="{F911BBB4-21F2-A0D3-0068-B03D0DE14058}"/>
              </a:ext>
            </a:extLst>
          </p:cNvPr>
          <p:cNvCxnSpPr>
            <a:cxnSpLocks/>
            <a:stCxn id="891" idx="0"/>
            <a:endCxn id="879" idx="5"/>
          </p:cNvCxnSpPr>
          <p:nvPr/>
        </p:nvCxnSpPr>
        <p:spPr>
          <a:xfrm flipH="1" flipV="1">
            <a:off x="950066" y="2797315"/>
            <a:ext cx="184619" cy="219267"/>
          </a:xfrm>
          <a:prstGeom prst="line">
            <a:avLst/>
          </a:prstGeom>
        </p:spPr>
        <p:style>
          <a:lnRef idx="2">
            <a:schemeClr val="dk1"/>
          </a:lnRef>
          <a:fillRef idx="0">
            <a:schemeClr val="dk1"/>
          </a:fillRef>
          <a:effectRef idx="1">
            <a:schemeClr val="dk1"/>
          </a:effectRef>
          <a:fontRef idx="minor">
            <a:schemeClr val="tx1"/>
          </a:fontRef>
        </p:style>
      </p:cxnSp>
      <p:cxnSp>
        <p:nvCxnSpPr>
          <p:cNvPr id="885" name="Straight Connector 884">
            <a:extLst>
              <a:ext uri="{FF2B5EF4-FFF2-40B4-BE49-F238E27FC236}">
                <a16:creationId xmlns:a16="http://schemas.microsoft.com/office/drawing/2014/main" id="{011DC573-6192-AE14-9AA4-94D8FF2C7760}"/>
              </a:ext>
            </a:extLst>
          </p:cNvPr>
          <p:cNvCxnSpPr>
            <a:cxnSpLocks/>
            <a:stCxn id="880" idx="0"/>
          </p:cNvCxnSpPr>
          <p:nvPr/>
        </p:nvCxnSpPr>
        <p:spPr>
          <a:xfrm flipV="1">
            <a:off x="1767021" y="1480600"/>
            <a:ext cx="0" cy="337284"/>
          </a:xfrm>
          <a:prstGeom prst="line">
            <a:avLst/>
          </a:prstGeom>
        </p:spPr>
        <p:style>
          <a:lnRef idx="2">
            <a:schemeClr val="dk1"/>
          </a:lnRef>
          <a:fillRef idx="0">
            <a:schemeClr val="dk1"/>
          </a:fillRef>
          <a:effectRef idx="1">
            <a:schemeClr val="dk1"/>
          </a:effectRef>
          <a:fontRef idx="minor">
            <a:schemeClr val="tx1"/>
          </a:fontRef>
        </p:style>
      </p:cxnSp>
      <p:cxnSp>
        <p:nvCxnSpPr>
          <p:cNvPr id="886" name="Straight Connector 885">
            <a:extLst>
              <a:ext uri="{FF2B5EF4-FFF2-40B4-BE49-F238E27FC236}">
                <a16:creationId xmlns:a16="http://schemas.microsoft.com/office/drawing/2014/main" id="{FE823C65-5415-8BF5-382E-64689AACF770}"/>
              </a:ext>
            </a:extLst>
          </p:cNvPr>
          <p:cNvCxnSpPr>
            <a:cxnSpLocks/>
            <a:stCxn id="879" idx="3"/>
            <a:endCxn id="1152" idx="0"/>
          </p:cNvCxnSpPr>
          <p:nvPr/>
        </p:nvCxnSpPr>
        <p:spPr>
          <a:xfrm flipH="1">
            <a:off x="441811" y="2797315"/>
            <a:ext cx="181322" cy="228632"/>
          </a:xfrm>
          <a:prstGeom prst="line">
            <a:avLst/>
          </a:prstGeom>
        </p:spPr>
        <p:style>
          <a:lnRef idx="2">
            <a:schemeClr val="dk1"/>
          </a:lnRef>
          <a:fillRef idx="0">
            <a:schemeClr val="dk1"/>
          </a:fillRef>
          <a:effectRef idx="1">
            <a:schemeClr val="dk1"/>
          </a:effectRef>
          <a:fontRef idx="minor">
            <a:schemeClr val="tx1"/>
          </a:fontRef>
        </p:style>
      </p:cxnSp>
      <p:cxnSp>
        <p:nvCxnSpPr>
          <p:cNvPr id="887" name="Straight Connector 886">
            <a:extLst>
              <a:ext uri="{FF2B5EF4-FFF2-40B4-BE49-F238E27FC236}">
                <a16:creationId xmlns:a16="http://schemas.microsoft.com/office/drawing/2014/main" id="{BFD75C62-39E3-E983-297E-DBC70E64E0F4}"/>
              </a:ext>
            </a:extLst>
          </p:cNvPr>
          <p:cNvCxnSpPr>
            <a:cxnSpLocks/>
            <a:stCxn id="881" idx="5"/>
            <a:endCxn id="895" idx="0"/>
          </p:cNvCxnSpPr>
          <p:nvPr/>
        </p:nvCxnSpPr>
        <p:spPr>
          <a:xfrm>
            <a:off x="2732874" y="2728525"/>
            <a:ext cx="401538" cy="262670"/>
          </a:xfrm>
          <a:prstGeom prst="line">
            <a:avLst/>
          </a:prstGeom>
        </p:spPr>
        <p:style>
          <a:lnRef idx="2">
            <a:schemeClr val="dk1"/>
          </a:lnRef>
          <a:fillRef idx="0">
            <a:schemeClr val="dk1"/>
          </a:fillRef>
          <a:effectRef idx="1">
            <a:schemeClr val="dk1"/>
          </a:effectRef>
          <a:fontRef idx="minor">
            <a:schemeClr val="tx1"/>
          </a:fontRef>
        </p:style>
      </p:cxnSp>
      <p:cxnSp>
        <p:nvCxnSpPr>
          <p:cNvPr id="888" name="Straight Connector 887">
            <a:extLst>
              <a:ext uri="{FF2B5EF4-FFF2-40B4-BE49-F238E27FC236}">
                <a16:creationId xmlns:a16="http://schemas.microsoft.com/office/drawing/2014/main" id="{5D04C3B0-00B4-11CA-40C2-4524BB72B24E}"/>
              </a:ext>
            </a:extLst>
          </p:cNvPr>
          <p:cNvCxnSpPr>
            <a:cxnSpLocks/>
            <a:stCxn id="881" idx="3"/>
            <a:endCxn id="892" idx="0"/>
          </p:cNvCxnSpPr>
          <p:nvPr/>
        </p:nvCxnSpPr>
        <p:spPr>
          <a:xfrm flipH="1">
            <a:off x="2118637" y="2728525"/>
            <a:ext cx="256463" cy="295391"/>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C8D5F816-8CCA-053C-E7BD-05A91CBE3339}"/>
              </a:ext>
            </a:extLst>
          </p:cNvPr>
          <p:cNvCxnSpPr>
            <a:cxnSpLocks/>
            <a:stCxn id="895" idx="5"/>
            <a:endCxn id="894" idx="0"/>
          </p:cNvCxnSpPr>
          <p:nvPr/>
        </p:nvCxnSpPr>
        <p:spPr>
          <a:xfrm>
            <a:off x="3304621" y="3392131"/>
            <a:ext cx="217898" cy="259698"/>
          </a:xfrm>
          <a:prstGeom prst="line">
            <a:avLst/>
          </a:prstGeom>
        </p:spPr>
        <p:style>
          <a:lnRef idx="2">
            <a:schemeClr val="dk1"/>
          </a:lnRef>
          <a:fillRef idx="0">
            <a:schemeClr val="dk1"/>
          </a:fillRef>
          <a:effectRef idx="1">
            <a:schemeClr val="dk1"/>
          </a:effectRef>
          <a:fontRef idx="minor">
            <a:schemeClr val="tx1"/>
          </a:fontRef>
        </p:style>
      </p:cxnSp>
      <p:cxnSp>
        <p:nvCxnSpPr>
          <p:cNvPr id="890" name="Straight Connector 889">
            <a:extLst>
              <a:ext uri="{FF2B5EF4-FFF2-40B4-BE49-F238E27FC236}">
                <a16:creationId xmlns:a16="http://schemas.microsoft.com/office/drawing/2014/main" id="{4A50AE20-6D4E-07D3-BF23-751F7BBD9714}"/>
              </a:ext>
            </a:extLst>
          </p:cNvPr>
          <p:cNvCxnSpPr>
            <a:cxnSpLocks/>
            <a:stCxn id="895" idx="3"/>
            <a:endCxn id="893" idx="0"/>
          </p:cNvCxnSpPr>
          <p:nvPr/>
        </p:nvCxnSpPr>
        <p:spPr>
          <a:xfrm flipH="1">
            <a:off x="2836493" y="3392131"/>
            <a:ext cx="127710" cy="259698"/>
          </a:xfrm>
          <a:prstGeom prst="line">
            <a:avLst/>
          </a:prstGeom>
        </p:spPr>
        <p:style>
          <a:lnRef idx="2">
            <a:schemeClr val="dk1"/>
          </a:lnRef>
          <a:fillRef idx="0">
            <a:schemeClr val="dk1"/>
          </a:fillRef>
          <a:effectRef idx="1">
            <a:schemeClr val="dk1"/>
          </a:effectRef>
          <a:fontRef idx="minor">
            <a:schemeClr val="tx1"/>
          </a:fontRef>
        </p:style>
      </p:cxnSp>
      <p:sp>
        <p:nvSpPr>
          <p:cNvPr id="891" name="Google Shape;868;p37">
            <a:extLst>
              <a:ext uri="{FF2B5EF4-FFF2-40B4-BE49-F238E27FC236}">
                <a16:creationId xmlns:a16="http://schemas.microsoft.com/office/drawing/2014/main" id="{BA6C9F95-5EF2-B795-2967-2B39FB1D6406}"/>
              </a:ext>
            </a:extLst>
          </p:cNvPr>
          <p:cNvSpPr txBox="1">
            <a:spLocks/>
          </p:cNvSpPr>
          <p:nvPr/>
        </p:nvSpPr>
        <p:spPr>
          <a:xfrm>
            <a:off x="917924" y="301658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892" name="Google Shape;868;p37">
            <a:extLst>
              <a:ext uri="{FF2B5EF4-FFF2-40B4-BE49-F238E27FC236}">
                <a16:creationId xmlns:a16="http://schemas.microsoft.com/office/drawing/2014/main" id="{DD52D3B8-1752-CADC-7870-7982A1AD421C}"/>
              </a:ext>
            </a:extLst>
          </p:cNvPr>
          <p:cNvSpPr txBox="1">
            <a:spLocks/>
          </p:cNvSpPr>
          <p:nvPr/>
        </p:nvSpPr>
        <p:spPr>
          <a:xfrm>
            <a:off x="1919486" y="302391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893" name="Google Shape;868;p37">
            <a:extLst>
              <a:ext uri="{FF2B5EF4-FFF2-40B4-BE49-F238E27FC236}">
                <a16:creationId xmlns:a16="http://schemas.microsoft.com/office/drawing/2014/main" id="{B89B9FA7-E716-9677-20E8-8A48D96478DD}"/>
              </a:ext>
            </a:extLst>
          </p:cNvPr>
          <p:cNvSpPr txBox="1">
            <a:spLocks/>
          </p:cNvSpPr>
          <p:nvPr/>
        </p:nvSpPr>
        <p:spPr>
          <a:xfrm>
            <a:off x="2619732"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894" name="Google Shape;868;p37">
            <a:extLst>
              <a:ext uri="{FF2B5EF4-FFF2-40B4-BE49-F238E27FC236}">
                <a16:creationId xmlns:a16="http://schemas.microsoft.com/office/drawing/2014/main" id="{30268F71-B20C-B805-CD90-7DDF99EEC7A2}"/>
              </a:ext>
            </a:extLst>
          </p:cNvPr>
          <p:cNvSpPr txBox="1">
            <a:spLocks/>
          </p:cNvSpPr>
          <p:nvPr/>
        </p:nvSpPr>
        <p:spPr>
          <a:xfrm>
            <a:off x="3305758" y="365182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895" name="Flowchart: Connector 894">
            <a:extLst>
              <a:ext uri="{FF2B5EF4-FFF2-40B4-BE49-F238E27FC236}">
                <a16:creationId xmlns:a16="http://schemas.microsoft.com/office/drawing/2014/main" id="{4F73EE25-F212-DECE-3F0A-6E95BE395260}"/>
              </a:ext>
            </a:extLst>
          </p:cNvPr>
          <p:cNvSpPr/>
          <p:nvPr/>
        </p:nvSpPr>
        <p:spPr>
          <a:xfrm>
            <a:off x="2893700" y="299119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52" name="Google Shape;868;p37">
            <a:extLst>
              <a:ext uri="{FF2B5EF4-FFF2-40B4-BE49-F238E27FC236}">
                <a16:creationId xmlns:a16="http://schemas.microsoft.com/office/drawing/2014/main" id="{43B591E1-3021-977C-CB72-71AC0C20812D}"/>
              </a:ext>
            </a:extLst>
          </p:cNvPr>
          <p:cNvSpPr txBox="1">
            <a:spLocks/>
          </p:cNvSpPr>
          <p:nvPr/>
        </p:nvSpPr>
        <p:spPr>
          <a:xfrm>
            <a:off x="225050" y="302594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3" name="Google Shape;868;p37">
            <a:extLst>
              <a:ext uri="{FF2B5EF4-FFF2-40B4-BE49-F238E27FC236}">
                <a16:creationId xmlns:a16="http://schemas.microsoft.com/office/drawing/2014/main" id="{95E00083-11AC-0B20-6EDA-15E1E5A423AD}"/>
              </a:ext>
            </a:extLst>
          </p:cNvPr>
          <p:cNvSpPr txBox="1">
            <a:spLocks noGrp="1"/>
          </p:cNvSpPr>
          <p:nvPr>
            <p:ph type="subTitle" idx="1"/>
          </p:nvPr>
        </p:nvSpPr>
        <p:spPr>
          <a:xfrm>
            <a:off x="-5856919" y="574603"/>
            <a:ext cx="4267189"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4" name="Google Shape;868;p37">
            <a:extLst>
              <a:ext uri="{FF2B5EF4-FFF2-40B4-BE49-F238E27FC236}">
                <a16:creationId xmlns:a16="http://schemas.microsoft.com/office/drawing/2014/main" id="{90098A93-3CBA-1AE6-A75E-003291C2BE49}"/>
              </a:ext>
            </a:extLst>
          </p:cNvPr>
          <p:cNvSpPr txBox="1">
            <a:spLocks/>
          </p:cNvSpPr>
          <p:nvPr/>
        </p:nvSpPr>
        <p:spPr>
          <a:xfrm>
            <a:off x="10324607" y="592909"/>
            <a:ext cx="426721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Left case, Right Right case</a:t>
            </a:r>
          </a:p>
        </p:txBody>
      </p:sp>
    </p:spTree>
    <p:extLst>
      <p:ext uri="{BB962C8B-B14F-4D97-AF65-F5344CB8AC3E}">
        <p14:creationId xmlns:p14="http://schemas.microsoft.com/office/powerpoint/2010/main" val="2693696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89"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39</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08971" y="23087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1252" y="175231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3503" y="2280821"/>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3614" y="2148468"/>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79068" y="2148468"/>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3614" y="2709733"/>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1861" y="140607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3772" y="2709733"/>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35374" y="2681757"/>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55873" y="2681757"/>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3981" y="3315675"/>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23265" y="3315675"/>
            <a:ext cx="120298" cy="334510"/>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3060" y="291473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06504" y="365018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0837" y="36421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05289" y="300286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39112" y="29677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37970" y="29825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1150789" y="4190527"/>
            <a:ext cx="1779410"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9" name="Google Shape;868;p37">
            <a:extLst>
              <a:ext uri="{FF2B5EF4-FFF2-40B4-BE49-F238E27FC236}">
                <a16:creationId xmlns:a16="http://schemas.microsoft.com/office/drawing/2014/main" id="{21FE19C6-520C-3C62-0D0F-0A78077F85ED}"/>
              </a:ext>
            </a:extLst>
          </p:cNvPr>
          <p:cNvSpPr txBox="1">
            <a:spLocks/>
          </p:cNvSpPr>
          <p:nvPr/>
        </p:nvSpPr>
        <p:spPr>
          <a:xfrm>
            <a:off x="-10836439" y="564396"/>
            <a:ext cx="8571913" cy="528595"/>
          </a:xfrm>
          <a:prstGeom prst="rect">
            <a:avLst/>
          </a:prstGeom>
          <a:solidFill>
            <a:schemeClr val="accent1">
              <a:lumMod val="75000"/>
            </a:schemeClr>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Trường hợp 2: Node U (X’s Uncle) có màu đỏ</a:t>
            </a:r>
          </a:p>
        </p:txBody>
      </p:sp>
      <p:sp>
        <p:nvSpPr>
          <p:cNvPr id="19" name="Google Shape;868;p37">
            <a:extLst>
              <a:ext uri="{FF2B5EF4-FFF2-40B4-BE49-F238E27FC236}">
                <a16:creationId xmlns:a16="http://schemas.microsoft.com/office/drawing/2014/main" id="{40694AFA-1CE4-F79C-3E69-D64C87BD3607}"/>
              </a:ext>
            </a:extLst>
          </p:cNvPr>
          <p:cNvSpPr txBox="1">
            <a:spLocks/>
          </p:cNvSpPr>
          <p:nvPr/>
        </p:nvSpPr>
        <p:spPr>
          <a:xfrm>
            <a:off x="4571990" y="599103"/>
            <a:ext cx="4267210" cy="52859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Left case, Right Right case</a:t>
            </a:r>
          </a:p>
        </p:txBody>
      </p:sp>
      <p:sp>
        <p:nvSpPr>
          <p:cNvPr id="1127" name="Google Shape;868;p37">
            <a:extLst>
              <a:ext uri="{FF2B5EF4-FFF2-40B4-BE49-F238E27FC236}">
                <a16:creationId xmlns:a16="http://schemas.microsoft.com/office/drawing/2014/main" id="{81A2513F-611C-9A9D-E796-91A9CE5BCB1E}"/>
              </a:ext>
            </a:extLst>
          </p:cNvPr>
          <p:cNvSpPr txBox="1">
            <a:spLocks/>
          </p:cNvSpPr>
          <p:nvPr/>
        </p:nvSpPr>
        <p:spPr>
          <a:xfrm>
            <a:off x="5613503" y="4190527"/>
            <a:ext cx="2030277"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
        <p:nvSpPr>
          <p:cNvPr id="1128" name="Flowchart: Connector 1127">
            <a:extLst>
              <a:ext uri="{FF2B5EF4-FFF2-40B4-BE49-F238E27FC236}">
                <a16:creationId xmlns:a16="http://schemas.microsoft.com/office/drawing/2014/main" id="{9655725E-41EB-3EB7-C9F1-8252137B261D}"/>
              </a:ext>
            </a:extLst>
          </p:cNvPr>
          <p:cNvSpPr/>
          <p:nvPr/>
        </p:nvSpPr>
        <p:spPr>
          <a:xfrm>
            <a:off x="5467287" y="2216437"/>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29" name="Flowchart: Connector 1128">
            <a:extLst>
              <a:ext uri="{FF2B5EF4-FFF2-40B4-BE49-F238E27FC236}">
                <a16:creationId xmlns:a16="http://schemas.microsoft.com/office/drawing/2014/main" id="{56105847-04A3-43D4-7569-25B5CC966F6C}"/>
              </a:ext>
            </a:extLst>
          </p:cNvPr>
          <p:cNvSpPr/>
          <p:nvPr/>
        </p:nvSpPr>
        <p:spPr>
          <a:xfrm>
            <a:off x="6280460" y="165995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30" name="Flowchart: Connector 1129">
            <a:extLst>
              <a:ext uri="{FF2B5EF4-FFF2-40B4-BE49-F238E27FC236}">
                <a16:creationId xmlns:a16="http://schemas.microsoft.com/office/drawing/2014/main" id="{09030C94-920F-66CE-B985-D08C0325ACDF}"/>
              </a:ext>
            </a:extLst>
          </p:cNvPr>
          <p:cNvSpPr/>
          <p:nvPr/>
        </p:nvSpPr>
        <p:spPr>
          <a:xfrm>
            <a:off x="6970457" y="232332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31" name="Straight Connector 1130">
            <a:extLst>
              <a:ext uri="{FF2B5EF4-FFF2-40B4-BE49-F238E27FC236}">
                <a16:creationId xmlns:a16="http://schemas.microsoft.com/office/drawing/2014/main" id="{6C33B585-DB2E-982B-0CD4-51FB5200FCC3}"/>
              </a:ext>
            </a:extLst>
          </p:cNvPr>
          <p:cNvCxnSpPr>
            <a:cxnSpLocks/>
            <a:stCxn id="1129" idx="3"/>
            <a:endCxn id="1128" idx="7"/>
          </p:cNvCxnSpPr>
          <p:nvPr/>
        </p:nvCxnSpPr>
        <p:spPr>
          <a:xfrm flipH="1">
            <a:off x="5861930" y="2056108"/>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5CCD5746-A1E6-EA26-6EF4-957721ECDB37}"/>
              </a:ext>
            </a:extLst>
          </p:cNvPr>
          <p:cNvCxnSpPr>
            <a:cxnSpLocks/>
            <a:stCxn id="1129" idx="5"/>
            <a:endCxn id="1130" idx="1"/>
          </p:cNvCxnSpPr>
          <p:nvPr/>
        </p:nvCxnSpPr>
        <p:spPr>
          <a:xfrm>
            <a:off x="6708276" y="2056108"/>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CDB52EF6-1E12-4EB7-3008-B14C3EFA83D3}"/>
              </a:ext>
            </a:extLst>
          </p:cNvPr>
          <p:cNvCxnSpPr>
            <a:cxnSpLocks/>
            <a:stCxn id="1145" idx="0"/>
            <a:endCxn id="1128" idx="5"/>
          </p:cNvCxnSpPr>
          <p:nvPr/>
        </p:nvCxnSpPr>
        <p:spPr>
          <a:xfrm flipH="1" flipV="1">
            <a:off x="5861930" y="2617373"/>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FBA9EDF4-21F5-7F9B-6554-8A1DAD66C5A7}"/>
              </a:ext>
            </a:extLst>
          </p:cNvPr>
          <p:cNvCxnSpPr>
            <a:cxnSpLocks/>
            <a:stCxn id="1129" idx="0"/>
          </p:cNvCxnSpPr>
          <p:nvPr/>
        </p:nvCxnSpPr>
        <p:spPr>
          <a:xfrm flipV="1">
            <a:off x="6531069" y="131371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137" name="Straight Connector 1136">
            <a:extLst>
              <a:ext uri="{FF2B5EF4-FFF2-40B4-BE49-F238E27FC236}">
                <a16:creationId xmlns:a16="http://schemas.microsoft.com/office/drawing/2014/main" id="{23837F6A-478C-5CE7-DA1C-83D37B589D65}"/>
              </a:ext>
            </a:extLst>
          </p:cNvPr>
          <p:cNvCxnSpPr>
            <a:cxnSpLocks/>
            <a:stCxn id="1128" idx="3"/>
            <a:endCxn id="1144" idx="0"/>
          </p:cNvCxnSpPr>
          <p:nvPr/>
        </p:nvCxnSpPr>
        <p:spPr>
          <a:xfrm flipH="1">
            <a:off x="5260761" y="2617373"/>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1138" name="Straight Connector 1137">
            <a:extLst>
              <a:ext uri="{FF2B5EF4-FFF2-40B4-BE49-F238E27FC236}">
                <a16:creationId xmlns:a16="http://schemas.microsoft.com/office/drawing/2014/main" id="{A4C9A6F0-C68B-69ED-4285-BDA56DA944A7}"/>
              </a:ext>
            </a:extLst>
          </p:cNvPr>
          <p:cNvCxnSpPr>
            <a:cxnSpLocks/>
            <a:stCxn id="1130" idx="5"/>
            <a:endCxn id="1149" idx="0"/>
          </p:cNvCxnSpPr>
          <p:nvPr/>
        </p:nvCxnSpPr>
        <p:spPr>
          <a:xfrm>
            <a:off x="7402328" y="2724265"/>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1139" name="Straight Connector 1138">
            <a:extLst>
              <a:ext uri="{FF2B5EF4-FFF2-40B4-BE49-F238E27FC236}">
                <a16:creationId xmlns:a16="http://schemas.microsoft.com/office/drawing/2014/main" id="{70CDBC3A-FF58-EF9A-8A80-F1DDD69056D7}"/>
              </a:ext>
            </a:extLst>
          </p:cNvPr>
          <p:cNvCxnSpPr>
            <a:cxnSpLocks/>
            <a:stCxn id="1130" idx="3"/>
            <a:endCxn id="1147" idx="0"/>
          </p:cNvCxnSpPr>
          <p:nvPr/>
        </p:nvCxnSpPr>
        <p:spPr>
          <a:xfrm flipH="1">
            <a:off x="6845403" y="2724265"/>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140" name="Straight Connector 1139">
            <a:extLst>
              <a:ext uri="{FF2B5EF4-FFF2-40B4-BE49-F238E27FC236}">
                <a16:creationId xmlns:a16="http://schemas.microsoft.com/office/drawing/2014/main" id="{02148834-087B-2ADF-0CEA-726C536A521D}"/>
              </a:ext>
            </a:extLst>
          </p:cNvPr>
          <p:cNvCxnSpPr>
            <a:cxnSpLocks/>
            <a:stCxn id="1149" idx="5"/>
            <a:endCxn id="1148" idx="0"/>
          </p:cNvCxnSpPr>
          <p:nvPr/>
        </p:nvCxnSpPr>
        <p:spPr>
          <a:xfrm>
            <a:off x="7812659" y="3389388"/>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3BF91E92-6BCB-8135-09FE-4F18512C5C00}"/>
              </a:ext>
            </a:extLst>
          </p:cNvPr>
          <p:cNvCxnSpPr>
            <a:cxnSpLocks/>
            <a:stCxn id="1149" idx="3"/>
            <a:endCxn id="1146" idx="0"/>
          </p:cNvCxnSpPr>
          <p:nvPr/>
        </p:nvCxnSpPr>
        <p:spPr>
          <a:xfrm flipH="1">
            <a:off x="7202587" y="3389388"/>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144" name="Google Shape;868;p37">
            <a:extLst>
              <a:ext uri="{FF2B5EF4-FFF2-40B4-BE49-F238E27FC236}">
                <a16:creationId xmlns:a16="http://schemas.microsoft.com/office/drawing/2014/main" id="{C35374F4-31E3-1D80-B26D-CC406F385345}"/>
              </a:ext>
            </a:extLst>
          </p:cNvPr>
          <p:cNvSpPr txBox="1">
            <a:spLocks/>
          </p:cNvSpPr>
          <p:nvPr/>
        </p:nvSpPr>
        <p:spPr>
          <a:xfrm>
            <a:off x="5044000" y="28551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5" name="Google Shape;868;p37">
            <a:extLst>
              <a:ext uri="{FF2B5EF4-FFF2-40B4-BE49-F238E27FC236}">
                <a16:creationId xmlns:a16="http://schemas.microsoft.com/office/drawing/2014/main" id="{1744031D-907A-D00D-1F0C-5DEE4FF6C4CE}"/>
              </a:ext>
            </a:extLst>
          </p:cNvPr>
          <p:cNvSpPr txBox="1">
            <a:spLocks/>
          </p:cNvSpPr>
          <p:nvPr/>
        </p:nvSpPr>
        <p:spPr>
          <a:xfrm>
            <a:off x="5910382" y="288753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6" name="Google Shape;868;p37">
            <a:extLst>
              <a:ext uri="{FF2B5EF4-FFF2-40B4-BE49-F238E27FC236}">
                <a16:creationId xmlns:a16="http://schemas.microsoft.com/office/drawing/2014/main" id="{11FD4D44-61D2-EEF8-D166-F24512E1B6D4}"/>
              </a:ext>
            </a:extLst>
          </p:cNvPr>
          <p:cNvSpPr txBox="1">
            <a:spLocks/>
          </p:cNvSpPr>
          <p:nvPr/>
        </p:nvSpPr>
        <p:spPr>
          <a:xfrm>
            <a:off x="7003436" y="360331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7" name="Google Shape;868;p37">
            <a:extLst>
              <a:ext uri="{FF2B5EF4-FFF2-40B4-BE49-F238E27FC236}">
                <a16:creationId xmlns:a16="http://schemas.microsoft.com/office/drawing/2014/main" id="{FBA6AE44-F7D1-F99F-4C07-968B2ACE97A0}"/>
              </a:ext>
            </a:extLst>
          </p:cNvPr>
          <p:cNvSpPr txBox="1">
            <a:spLocks/>
          </p:cNvSpPr>
          <p:nvPr/>
        </p:nvSpPr>
        <p:spPr>
          <a:xfrm>
            <a:off x="6628642" y="28842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8" name="Google Shape;868;p37">
            <a:extLst>
              <a:ext uri="{FF2B5EF4-FFF2-40B4-BE49-F238E27FC236}">
                <a16:creationId xmlns:a16="http://schemas.microsoft.com/office/drawing/2014/main" id="{C626C93F-A746-0E11-81C9-B8387169FB0C}"/>
              </a:ext>
            </a:extLst>
          </p:cNvPr>
          <p:cNvSpPr txBox="1">
            <a:spLocks/>
          </p:cNvSpPr>
          <p:nvPr/>
        </p:nvSpPr>
        <p:spPr>
          <a:xfrm>
            <a:off x="7912948" y="365625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9" name="Flowchart: Connector 1148">
            <a:extLst>
              <a:ext uri="{FF2B5EF4-FFF2-40B4-BE49-F238E27FC236}">
                <a16:creationId xmlns:a16="http://schemas.microsoft.com/office/drawing/2014/main" id="{3A795879-9098-9FE8-69B6-5639BC68012C}"/>
              </a:ext>
            </a:extLst>
          </p:cNvPr>
          <p:cNvSpPr/>
          <p:nvPr/>
        </p:nvSpPr>
        <p:spPr>
          <a:xfrm>
            <a:off x="7401738" y="298845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3" name="Google Shape;868;p37">
            <a:extLst>
              <a:ext uri="{FF2B5EF4-FFF2-40B4-BE49-F238E27FC236}">
                <a16:creationId xmlns:a16="http://schemas.microsoft.com/office/drawing/2014/main" id="{9B30A922-41F6-3E96-3DC4-7B1150299A28}"/>
              </a:ext>
            </a:extLst>
          </p:cNvPr>
          <p:cNvSpPr txBox="1">
            <a:spLocks/>
          </p:cNvSpPr>
          <p:nvPr/>
        </p:nvSpPr>
        <p:spPr>
          <a:xfrm>
            <a:off x="10815307" y="564395"/>
            <a:ext cx="458216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2.4. Right Right case</a:t>
            </a:r>
          </a:p>
        </p:txBody>
      </p:sp>
    </p:spTree>
    <p:extLst>
      <p:ext uri="{BB962C8B-B14F-4D97-AF65-F5344CB8AC3E}">
        <p14:creationId xmlns:p14="http://schemas.microsoft.com/office/powerpoint/2010/main" val="1772256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98673" y="2150850"/>
            <a:ext cx="3879101"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GIỚI THIỆU</a:t>
            </a:r>
            <a:endParaRPr/>
          </a:p>
        </p:txBody>
      </p:sp>
      <p:sp>
        <p:nvSpPr>
          <p:cNvPr id="757" name="Google Shape;757;p36"/>
          <p:cNvSpPr txBox="1">
            <a:spLocks noGrp="1"/>
          </p:cNvSpPr>
          <p:nvPr>
            <p:ph type="subTitle" idx="1"/>
          </p:nvPr>
        </p:nvSpPr>
        <p:spPr>
          <a:xfrm>
            <a:off x="498673" y="4115136"/>
            <a:ext cx="8093088" cy="44967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latin typeface="Nunito" pitchFamily="2" charset="-93"/>
              </a:rPr>
              <a:t>Giới thiệu cấu trúc dữ liệu Cây nhị phân tìm kiếm và cơ chế tự cân bằng của BST</a:t>
            </a:r>
            <a:endParaRPr>
              <a:latin typeface="Nunito" pitchFamily="2" charset="-93"/>
            </a:endParaRPr>
          </a:p>
        </p:txBody>
      </p:sp>
      <p:sp>
        <p:nvSpPr>
          <p:cNvPr id="758" name="Google Shape;758;p36"/>
          <p:cNvSpPr txBox="1">
            <a:spLocks noGrp="1"/>
          </p:cNvSpPr>
          <p:nvPr>
            <p:ph type="title" idx="2"/>
          </p:nvPr>
        </p:nvSpPr>
        <p:spPr>
          <a:xfrm>
            <a:off x="498673" y="1208939"/>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pic>
        <p:nvPicPr>
          <p:cNvPr id="3" name="Picture 2" descr="A diagram of a tree&#10;&#10;Description automatically generated">
            <a:extLst>
              <a:ext uri="{FF2B5EF4-FFF2-40B4-BE49-F238E27FC236}">
                <a16:creationId xmlns:a16="http://schemas.microsoft.com/office/drawing/2014/main" id="{F63E1C1F-CC04-F223-83D9-96FBF21429D1}"/>
              </a:ext>
            </a:extLst>
          </p:cNvPr>
          <p:cNvPicPr>
            <a:picLocks noChangeAspect="1"/>
          </p:cNvPicPr>
          <p:nvPr/>
        </p:nvPicPr>
        <p:blipFill>
          <a:blip r:embed="rId3"/>
          <a:stretch>
            <a:fillRect/>
          </a:stretch>
        </p:blipFill>
        <p:spPr>
          <a:xfrm>
            <a:off x="4377774" y="1211087"/>
            <a:ext cx="4484980" cy="2529030"/>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4</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Tree>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53163"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40</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08971" y="23087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1252" y="1752319"/>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3503" y="2280821"/>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3614" y="2148468"/>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79068" y="2148468"/>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3614" y="2709733"/>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1861" y="1406078"/>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3772" y="2709733"/>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35374" y="2681757"/>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55873" y="2681757"/>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3981" y="3315675"/>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623265" y="3315675"/>
            <a:ext cx="120298" cy="334510"/>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3060" y="291473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406504" y="365018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0837" y="36421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05289" y="3002866"/>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39112" y="29677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37970" y="298252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2" name="Google Shape;868;p37">
            <a:extLst>
              <a:ext uri="{FF2B5EF4-FFF2-40B4-BE49-F238E27FC236}">
                <a16:creationId xmlns:a16="http://schemas.microsoft.com/office/drawing/2014/main" id="{07A38B11-A7C0-C5C8-A7DE-4289AC48295E}"/>
              </a:ext>
            </a:extLst>
          </p:cNvPr>
          <p:cNvSpPr txBox="1">
            <a:spLocks/>
          </p:cNvSpPr>
          <p:nvPr/>
        </p:nvSpPr>
        <p:spPr>
          <a:xfrm>
            <a:off x="4586037" y="599103"/>
            <a:ext cx="425316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3.1. Left Left case</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236829" y="2004487"/>
            <a:ext cx="4254900" cy="1897914"/>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Right-Rotation subtree tại node P </a:t>
              </a:r>
            </a:p>
            <a:p>
              <a:pPr indent="266700">
                <a:buAutoNum type="arabicPeriod"/>
              </a:pPr>
              <a:r>
                <a:rPr lang="vi-VN">
                  <a:solidFill>
                    <a:srgbClr val="000000"/>
                  </a:solidFill>
                  <a:latin typeface="Nunito" pitchFamily="2" charset="-93"/>
                </a:rPr>
                <a:t>Recolor node</a:t>
              </a:r>
            </a:p>
            <a:p>
              <a:pPr marL="285750" indent="-285750">
                <a:buFont typeface="Arial" panose="020B0604020202020204" pitchFamily="34" charset="0"/>
                <a:buChar char="•"/>
              </a:pPr>
              <a:r>
                <a:rPr lang="vi-VN">
                  <a:solidFill>
                    <a:srgbClr val="000000"/>
                  </a:solidFill>
                  <a:latin typeface="Nunito" pitchFamily="2" charset="-93"/>
                </a:rPr>
                <a:t>Insert: Đổi màu node P (thành màu đen) và Node G (thành màu đỏ) </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Tree>
    <p:extLst>
      <p:ext uri="{BB962C8B-B14F-4D97-AF65-F5344CB8AC3E}">
        <p14:creationId xmlns:p14="http://schemas.microsoft.com/office/powerpoint/2010/main" val="3975723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41</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1299" name="Flowchart: Connector 1298">
            <a:extLst>
              <a:ext uri="{FF2B5EF4-FFF2-40B4-BE49-F238E27FC236}">
                <a16:creationId xmlns:a16="http://schemas.microsoft.com/office/drawing/2014/main" id="{6681E441-1E80-CD41-6FE7-5185608A631A}"/>
              </a:ext>
            </a:extLst>
          </p:cNvPr>
          <p:cNvSpPr/>
          <p:nvPr/>
        </p:nvSpPr>
        <p:spPr>
          <a:xfrm>
            <a:off x="5516577" y="2190203"/>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300" name="Flowchart: Connector 1299">
            <a:extLst>
              <a:ext uri="{FF2B5EF4-FFF2-40B4-BE49-F238E27FC236}">
                <a16:creationId xmlns:a16="http://schemas.microsoft.com/office/drawing/2014/main" id="{C89B5E22-58F3-1755-B137-5ACBB89AE5C7}"/>
              </a:ext>
            </a:extLst>
          </p:cNvPr>
          <p:cNvSpPr/>
          <p:nvPr/>
        </p:nvSpPr>
        <p:spPr>
          <a:xfrm>
            <a:off x="6651629" y="1613328"/>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01" name="Flowchart: Connector 1300">
            <a:extLst>
              <a:ext uri="{FF2B5EF4-FFF2-40B4-BE49-F238E27FC236}">
                <a16:creationId xmlns:a16="http://schemas.microsoft.com/office/drawing/2014/main" id="{93746DB7-B8BF-B263-2C18-10384564648B}"/>
              </a:ext>
            </a:extLst>
          </p:cNvPr>
          <p:cNvSpPr/>
          <p:nvPr/>
        </p:nvSpPr>
        <p:spPr>
          <a:xfrm>
            <a:off x="7617154" y="2134235"/>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302" name="Straight Connector 1301">
            <a:extLst>
              <a:ext uri="{FF2B5EF4-FFF2-40B4-BE49-F238E27FC236}">
                <a16:creationId xmlns:a16="http://schemas.microsoft.com/office/drawing/2014/main" id="{E75AF791-4419-DFE1-8581-7B3A1A38DECF}"/>
              </a:ext>
            </a:extLst>
          </p:cNvPr>
          <p:cNvCxnSpPr>
            <a:cxnSpLocks/>
            <a:stCxn id="1300" idx="3"/>
            <a:endCxn id="1299" idx="7"/>
          </p:cNvCxnSpPr>
          <p:nvPr/>
        </p:nvCxnSpPr>
        <p:spPr>
          <a:xfrm flipH="1">
            <a:off x="5911220" y="2009477"/>
            <a:ext cx="813811" cy="249516"/>
          </a:xfrm>
          <a:prstGeom prst="line">
            <a:avLst/>
          </a:prstGeom>
        </p:spPr>
        <p:style>
          <a:lnRef idx="2">
            <a:schemeClr val="dk1"/>
          </a:lnRef>
          <a:fillRef idx="0">
            <a:schemeClr val="dk1"/>
          </a:fillRef>
          <a:effectRef idx="1">
            <a:schemeClr val="dk1"/>
          </a:effectRef>
          <a:fontRef idx="minor">
            <a:schemeClr val="tx1"/>
          </a:fontRef>
        </p:style>
      </p:cxnSp>
      <p:cxnSp>
        <p:nvCxnSpPr>
          <p:cNvPr id="1303" name="Straight Connector 1302">
            <a:extLst>
              <a:ext uri="{FF2B5EF4-FFF2-40B4-BE49-F238E27FC236}">
                <a16:creationId xmlns:a16="http://schemas.microsoft.com/office/drawing/2014/main" id="{4054B2BC-AFA6-02B3-AE11-1D330C48921C}"/>
              </a:ext>
            </a:extLst>
          </p:cNvPr>
          <p:cNvCxnSpPr>
            <a:cxnSpLocks/>
            <a:stCxn id="1300" idx="5"/>
            <a:endCxn id="1301" idx="1"/>
          </p:cNvCxnSpPr>
          <p:nvPr/>
        </p:nvCxnSpPr>
        <p:spPr>
          <a:xfrm>
            <a:off x="7079445" y="2009477"/>
            <a:ext cx="611806" cy="193548"/>
          </a:xfrm>
          <a:prstGeom prst="line">
            <a:avLst/>
          </a:prstGeom>
        </p:spPr>
        <p:style>
          <a:lnRef idx="2">
            <a:schemeClr val="dk1"/>
          </a:lnRef>
          <a:fillRef idx="0">
            <a:schemeClr val="dk1"/>
          </a:fillRef>
          <a:effectRef idx="1">
            <a:schemeClr val="dk1"/>
          </a:effectRef>
          <a:fontRef idx="minor">
            <a:schemeClr val="tx1"/>
          </a:fontRef>
        </p:style>
      </p:cxnSp>
      <p:cxnSp>
        <p:nvCxnSpPr>
          <p:cNvPr id="1304" name="Straight Connector 1303">
            <a:extLst>
              <a:ext uri="{FF2B5EF4-FFF2-40B4-BE49-F238E27FC236}">
                <a16:creationId xmlns:a16="http://schemas.microsoft.com/office/drawing/2014/main" id="{3186E6CD-31C9-B32A-344D-030263F1971A}"/>
              </a:ext>
            </a:extLst>
          </p:cNvPr>
          <p:cNvCxnSpPr>
            <a:cxnSpLocks/>
            <a:stCxn id="1314" idx="0"/>
            <a:endCxn id="1299" idx="5"/>
          </p:cNvCxnSpPr>
          <p:nvPr/>
        </p:nvCxnSpPr>
        <p:spPr>
          <a:xfrm flipH="1" flipV="1">
            <a:off x="5911220" y="2591139"/>
            <a:ext cx="175668" cy="326076"/>
          </a:xfrm>
          <a:prstGeom prst="line">
            <a:avLst/>
          </a:prstGeom>
        </p:spPr>
        <p:style>
          <a:lnRef idx="2">
            <a:schemeClr val="dk1"/>
          </a:lnRef>
          <a:fillRef idx="0">
            <a:schemeClr val="dk1"/>
          </a:fillRef>
          <a:effectRef idx="1">
            <a:schemeClr val="dk1"/>
          </a:effectRef>
          <a:fontRef idx="minor">
            <a:schemeClr val="tx1"/>
          </a:fontRef>
        </p:style>
      </p:cxnSp>
      <p:cxnSp>
        <p:nvCxnSpPr>
          <p:cNvPr id="1305" name="Straight Connector 1304">
            <a:extLst>
              <a:ext uri="{FF2B5EF4-FFF2-40B4-BE49-F238E27FC236}">
                <a16:creationId xmlns:a16="http://schemas.microsoft.com/office/drawing/2014/main" id="{2FE3070C-D51E-BE18-3E23-71E172C0F2AD}"/>
              </a:ext>
            </a:extLst>
          </p:cNvPr>
          <p:cNvCxnSpPr>
            <a:cxnSpLocks/>
            <a:stCxn id="1300" idx="0"/>
          </p:cNvCxnSpPr>
          <p:nvPr/>
        </p:nvCxnSpPr>
        <p:spPr>
          <a:xfrm flipV="1">
            <a:off x="6902238" y="1267087"/>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06" name="Straight Connector 1305">
            <a:extLst>
              <a:ext uri="{FF2B5EF4-FFF2-40B4-BE49-F238E27FC236}">
                <a16:creationId xmlns:a16="http://schemas.microsoft.com/office/drawing/2014/main" id="{BECE0A87-E303-F889-100D-8BBE847ACEC9}"/>
              </a:ext>
            </a:extLst>
          </p:cNvPr>
          <p:cNvCxnSpPr>
            <a:cxnSpLocks/>
            <a:stCxn id="1299" idx="3"/>
            <a:endCxn id="1313" idx="0"/>
          </p:cNvCxnSpPr>
          <p:nvPr/>
        </p:nvCxnSpPr>
        <p:spPr>
          <a:xfrm flipH="1">
            <a:off x="5239284" y="2591139"/>
            <a:ext cx="345003" cy="335194"/>
          </a:xfrm>
          <a:prstGeom prst="line">
            <a:avLst/>
          </a:prstGeom>
        </p:spPr>
        <p:style>
          <a:lnRef idx="2">
            <a:schemeClr val="dk1"/>
          </a:lnRef>
          <a:fillRef idx="0">
            <a:schemeClr val="dk1"/>
          </a:fillRef>
          <a:effectRef idx="1">
            <a:schemeClr val="dk1"/>
          </a:effectRef>
          <a:fontRef idx="minor">
            <a:schemeClr val="tx1"/>
          </a:fontRef>
        </p:style>
      </p:cxnSp>
      <p:cxnSp>
        <p:nvCxnSpPr>
          <p:cNvPr id="1307" name="Straight Connector 1306">
            <a:extLst>
              <a:ext uri="{FF2B5EF4-FFF2-40B4-BE49-F238E27FC236}">
                <a16:creationId xmlns:a16="http://schemas.microsoft.com/office/drawing/2014/main" id="{9225962F-BD46-AF9B-7EA9-BCD48D4D0E8F}"/>
              </a:ext>
            </a:extLst>
          </p:cNvPr>
          <p:cNvCxnSpPr>
            <a:cxnSpLocks/>
            <a:stCxn id="1301" idx="5"/>
            <a:endCxn id="1317" idx="0"/>
          </p:cNvCxnSpPr>
          <p:nvPr/>
        </p:nvCxnSpPr>
        <p:spPr>
          <a:xfrm>
            <a:off x="8049025" y="2535171"/>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308" name="Straight Connector 1307">
            <a:extLst>
              <a:ext uri="{FF2B5EF4-FFF2-40B4-BE49-F238E27FC236}">
                <a16:creationId xmlns:a16="http://schemas.microsoft.com/office/drawing/2014/main" id="{F5294553-2146-96CC-69AB-C039E85BEBA7}"/>
              </a:ext>
            </a:extLst>
          </p:cNvPr>
          <p:cNvCxnSpPr>
            <a:cxnSpLocks/>
            <a:stCxn id="1301" idx="3"/>
            <a:endCxn id="1318" idx="0"/>
          </p:cNvCxnSpPr>
          <p:nvPr/>
        </p:nvCxnSpPr>
        <p:spPr>
          <a:xfrm flipH="1">
            <a:off x="7271134" y="2535171"/>
            <a:ext cx="420117" cy="316040"/>
          </a:xfrm>
          <a:prstGeom prst="line">
            <a:avLst/>
          </a:prstGeom>
        </p:spPr>
        <p:style>
          <a:lnRef idx="2">
            <a:schemeClr val="dk1"/>
          </a:lnRef>
          <a:fillRef idx="0">
            <a:schemeClr val="dk1"/>
          </a:fillRef>
          <a:effectRef idx="1">
            <a:schemeClr val="dk1"/>
          </a:effectRef>
          <a:fontRef idx="minor">
            <a:schemeClr val="tx1"/>
          </a:fontRef>
        </p:style>
      </p:cxnSp>
      <p:cxnSp>
        <p:nvCxnSpPr>
          <p:cNvPr id="1309" name="Straight Connector 1308">
            <a:extLst>
              <a:ext uri="{FF2B5EF4-FFF2-40B4-BE49-F238E27FC236}">
                <a16:creationId xmlns:a16="http://schemas.microsoft.com/office/drawing/2014/main" id="{1B57EBBD-77B2-0D5A-A1D9-9B1AF35DD738}"/>
              </a:ext>
            </a:extLst>
          </p:cNvPr>
          <p:cNvCxnSpPr>
            <a:cxnSpLocks/>
            <a:stCxn id="1318" idx="5"/>
            <a:endCxn id="1315" idx="0"/>
          </p:cNvCxnSpPr>
          <p:nvPr/>
        </p:nvCxnSpPr>
        <p:spPr>
          <a:xfrm>
            <a:off x="7441343" y="3252147"/>
            <a:ext cx="175811" cy="271266"/>
          </a:xfrm>
          <a:prstGeom prst="line">
            <a:avLst/>
          </a:prstGeom>
        </p:spPr>
        <p:style>
          <a:lnRef idx="2">
            <a:schemeClr val="dk1"/>
          </a:lnRef>
          <a:fillRef idx="0">
            <a:schemeClr val="dk1"/>
          </a:fillRef>
          <a:effectRef idx="1">
            <a:schemeClr val="dk1"/>
          </a:effectRef>
          <a:fontRef idx="minor">
            <a:schemeClr val="tx1"/>
          </a:fontRef>
        </p:style>
      </p:cxnSp>
      <p:cxnSp>
        <p:nvCxnSpPr>
          <p:cNvPr id="1310" name="Straight Connector 1309">
            <a:extLst>
              <a:ext uri="{FF2B5EF4-FFF2-40B4-BE49-F238E27FC236}">
                <a16:creationId xmlns:a16="http://schemas.microsoft.com/office/drawing/2014/main" id="{1DC127AE-74EB-63E0-D48A-054C20AD6567}"/>
              </a:ext>
            </a:extLst>
          </p:cNvPr>
          <p:cNvCxnSpPr>
            <a:cxnSpLocks/>
            <a:stCxn id="1318" idx="3"/>
            <a:endCxn id="1316" idx="0"/>
          </p:cNvCxnSpPr>
          <p:nvPr/>
        </p:nvCxnSpPr>
        <p:spPr>
          <a:xfrm flipH="1">
            <a:off x="6902238" y="3252147"/>
            <a:ext cx="198687" cy="261003"/>
          </a:xfrm>
          <a:prstGeom prst="line">
            <a:avLst/>
          </a:prstGeom>
        </p:spPr>
        <p:style>
          <a:lnRef idx="2">
            <a:schemeClr val="dk1"/>
          </a:lnRef>
          <a:fillRef idx="0">
            <a:schemeClr val="dk1"/>
          </a:fillRef>
          <a:effectRef idx="1">
            <a:schemeClr val="dk1"/>
          </a:effectRef>
          <a:fontRef idx="minor">
            <a:schemeClr val="tx1"/>
          </a:fontRef>
        </p:style>
      </p:cxnSp>
      <p:sp>
        <p:nvSpPr>
          <p:cNvPr id="1313" name="Google Shape;868;p37">
            <a:extLst>
              <a:ext uri="{FF2B5EF4-FFF2-40B4-BE49-F238E27FC236}">
                <a16:creationId xmlns:a16="http://schemas.microsoft.com/office/drawing/2014/main" id="{504B13FC-6121-1BC6-BC06-3F1FFAF3158B}"/>
              </a:ext>
            </a:extLst>
          </p:cNvPr>
          <p:cNvSpPr txBox="1">
            <a:spLocks/>
          </p:cNvSpPr>
          <p:nvPr/>
        </p:nvSpPr>
        <p:spPr>
          <a:xfrm>
            <a:off x="5022523" y="292633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314" name="Google Shape;868;p37">
            <a:extLst>
              <a:ext uri="{FF2B5EF4-FFF2-40B4-BE49-F238E27FC236}">
                <a16:creationId xmlns:a16="http://schemas.microsoft.com/office/drawing/2014/main" id="{FCB005DE-1CC8-C6DC-73E1-E74452D38A54}"/>
              </a:ext>
            </a:extLst>
          </p:cNvPr>
          <p:cNvSpPr txBox="1">
            <a:spLocks/>
          </p:cNvSpPr>
          <p:nvPr/>
        </p:nvSpPr>
        <p:spPr>
          <a:xfrm>
            <a:off x="5870127" y="291721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315" name="Google Shape;868;p37">
            <a:extLst>
              <a:ext uri="{FF2B5EF4-FFF2-40B4-BE49-F238E27FC236}">
                <a16:creationId xmlns:a16="http://schemas.microsoft.com/office/drawing/2014/main" id="{6B8CEE34-F40C-03D4-F5CB-06132C275F50}"/>
              </a:ext>
            </a:extLst>
          </p:cNvPr>
          <p:cNvSpPr txBox="1">
            <a:spLocks/>
          </p:cNvSpPr>
          <p:nvPr/>
        </p:nvSpPr>
        <p:spPr>
          <a:xfrm>
            <a:off x="7418003" y="3523413"/>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316" name="Google Shape;868;p37">
            <a:extLst>
              <a:ext uri="{FF2B5EF4-FFF2-40B4-BE49-F238E27FC236}">
                <a16:creationId xmlns:a16="http://schemas.microsoft.com/office/drawing/2014/main" id="{BAE19716-818F-460B-3774-A08C22C3FA68}"/>
              </a:ext>
            </a:extLst>
          </p:cNvPr>
          <p:cNvSpPr txBox="1">
            <a:spLocks/>
          </p:cNvSpPr>
          <p:nvPr/>
        </p:nvSpPr>
        <p:spPr>
          <a:xfrm>
            <a:off x="6685477" y="351315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317" name="Google Shape;868;p37">
            <a:extLst>
              <a:ext uri="{FF2B5EF4-FFF2-40B4-BE49-F238E27FC236}">
                <a16:creationId xmlns:a16="http://schemas.microsoft.com/office/drawing/2014/main" id="{EB951B5D-350A-4833-9937-119D50355B83}"/>
              </a:ext>
            </a:extLst>
          </p:cNvPr>
          <p:cNvSpPr txBox="1">
            <a:spLocks/>
          </p:cNvSpPr>
          <p:nvPr/>
        </p:nvSpPr>
        <p:spPr>
          <a:xfrm>
            <a:off x="8293316" y="27498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318" name="Flowchart: Connector 1317">
            <a:extLst>
              <a:ext uri="{FF2B5EF4-FFF2-40B4-BE49-F238E27FC236}">
                <a16:creationId xmlns:a16="http://schemas.microsoft.com/office/drawing/2014/main" id="{2DFB72F6-087A-9A16-C65F-1A9DC0E57102}"/>
              </a:ext>
            </a:extLst>
          </p:cNvPr>
          <p:cNvSpPr/>
          <p:nvPr/>
        </p:nvSpPr>
        <p:spPr>
          <a:xfrm>
            <a:off x="7030422" y="2851211"/>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343" name="Google Shape;868;p37">
            <a:extLst>
              <a:ext uri="{FF2B5EF4-FFF2-40B4-BE49-F238E27FC236}">
                <a16:creationId xmlns:a16="http://schemas.microsoft.com/office/drawing/2014/main" id="{F8725B68-A1CE-AFB6-066F-BBB8A89F4429}"/>
              </a:ext>
            </a:extLst>
          </p:cNvPr>
          <p:cNvSpPr txBox="1">
            <a:spLocks/>
          </p:cNvSpPr>
          <p:nvPr/>
        </p:nvSpPr>
        <p:spPr>
          <a:xfrm>
            <a:off x="5714628" y="4190527"/>
            <a:ext cx="1874002" cy="511253"/>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
        <p:nvSpPr>
          <p:cNvPr id="5" name="Google Shape;868;p37">
            <a:extLst>
              <a:ext uri="{FF2B5EF4-FFF2-40B4-BE49-F238E27FC236}">
                <a16:creationId xmlns:a16="http://schemas.microsoft.com/office/drawing/2014/main" id="{20E7BA74-5660-A63E-9375-3B220A9FB8C7}"/>
              </a:ext>
            </a:extLst>
          </p:cNvPr>
          <p:cNvSpPr txBox="1">
            <a:spLocks/>
          </p:cNvSpPr>
          <p:nvPr/>
        </p:nvSpPr>
        <p:spPr>
          <a:xfrm>
            <a:off x="304801"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6" name="Google Shape;868;p37">
            <a:extLst>
              <a:ext uri="{FF2B5EF4-FFF2-40B4-BE49-F238E27FC236}">
                <a16:creationId xmlns:a16="http://schemas.microsoft.com/office/drawing/2014/main" id="{845E593A-E769-E02F-5399-E6AF5A8F031C}"/>
              </a:ext>
            </a:extLst>
          </p:cNvPr>
          <p:cNvSpPr txBox="1">
            <a:spLocks/>
          </p:cNvSpPr>
          <p:nvPr/>
        </p:nvSpPr>
        <p:spPr>
          <a:xfrm>
            <a:off x="4572000" y="599102"/>
            <a:ext cx="426720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Right Case, Right Left case</a:t>
            </a:r>
          </a:p>
        </p:txBody>
      </p:sp>
      <p:sp>
        <p:nvSpPr>
          <p:cNvPr id="31" name="Google Shape;868;p37">
            <a:extLst>
              <a:ext uri="{FF2B5EF4-FFF2-40B4-BE49-F238E27FC236}">
                <a16:creationId xmlns:a16="http://schemas.microsoft.com/office/drawing/2014/main" id="{7C67BF80-766E-612E-186E-A902B875142D}"/>
              </a:ext>
            </a:extLst>
          </p:cNvPr>
          <p:cNvSpPr txBox="1">
            <a:spLocks/>
          </p:cNvSpPr>
          <p:nvPr/>
        </p:nvSpPr>
        <p:spPr>
          <a:xfrm>
            <a:off x="1428372" y="4154068"/>
            <a:ext cx="1928204"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
        <p:nvSpPr>
          <p:cNvPr id="1345" name="Flowchart: Connector 1344">
            <a:extLst>
              <a:ext uri="{FF2B5EF4-FFF2-40B4-BE49-F238E27FC236}">
                <a16:creationId xmlns:a16="http://schemas.microsoft.com/office/drawing/2014/main" id="{B20CD6DC-3997-C966-BD91-CF2474220846}"/>
              </a:ext>
            </a:extLst>
          </p:cNvPr>
          <p:cNvSpPr/>
          <p:nvPr/>
        </p:nvSpPr>
        <p:spPr>
          <a:xfrm>
            <a:off x="1314446" y="2166439"/>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1346" name="Flowchart: Connector 1345">
            <a:extLst>
              <a:ext uri="{FF2B5EF4-FFF2-40B4-BE49-F238E27FC236}">
                <a16:creationId xmlns:a16="http://schemas.microsoft.com/office/drawing/2014/main" id="{3C113139-4746-55E2-8D2F-29BEE9885097}"/>
              </a:ext>
            </a:extLst>
          </p:cNvPr>
          <p:cNvSpPr/>
          <p:nvPr/>
        </p:nvSpPr>
        <p:spPr>
          <a:xfrm>
            <a:off x="2273731" y="1670117"/>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347" name="Flowchart: Connector 1346">
            <a:extLst>
              <a:ext uri="{FF2B5EF4-FFF2-40B4-BE49-F238E27FC236}">
                <a16:creationId xmlns:a16="http://schemas.microsoft.com/office/drawing/2014/main" id="{71A3E7A6-1112-A907-66BC-83B1F3F4E438}"/>
              </a:ext>
            </a:extLst>
          </p:cNvPr>
          <p:cNvSpPr/>
          <p:nvPr/>
        </p:nvSpPr>
        <p:spPr>
          <a:xfrm>
            <a:off x="3079544" y="2150747"/>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368" name="Straight Connector 1367">
            <a:extLst>
              <a:ext uri="{FF2B5EF4-FFF2-40B4-BE49-F238E27FC236}">
                <a16:creationId xmlns:a16="http://schemas.microsoft.com/office/drawing/2014/main" id="{12036F1A-B4D2-FC9E-C682-7871A8C69F4E}"/>
              </a:ext>
            </a:extLst>
          </p:cNvPr>
          <p:cNvCxnSpPr>
            <a:cxnSpLocks/>
            <a:stCxn id="1346" idx="3"/>
            <a:endCxn id="1345" idx="7"/>
          </p:cNvCxnSpPr>
          <p:nvPr/>
        </p:nvCxnSpPr>
        <p:spPr>
          <a:xfrm flipH="1">
            <a:off x="1709089" y="2066266"/>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1369" name="Straight Connector 1368">
            <a:extLst>
              <a:ext uri="{FF2B5EF4-FFF2-40B4-BE49-F238E27FC236}">
                <a16:creationId xmlns:a16="http://schemas.microsoft.com/office/drawing/2014/main" id="{3154D100-77E2-A1C3-1F7E-E37C6197F2DE}"/>
              </a:ext>
            </a:extLst>
          </p:cNvPr>
          <p:cNvCxnSpPr>
            <a:cxnSpLocks/>
            <a:stCxn id="1346" idx="5"/>
            <a:endCxn id="1347" idx="1"/>
          </p:cNvCxnSpPr>
          <p:nvPr/>
        </p:nvCxnSpPr>
        <p:spPr>
          <a:xfrm>
            <a:off x="2701547" y="2066266"/>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370" name="Straight Connector 1369">
            <a:extLst>
              <a:ext uri="{FF2B5EF4-FFF2-40B4-BE49-F238E27FC236}">
                <a16:creationId xmlns:a16="http://schemas.microsoft.com/office/drawing/2014/main" id="{272A0149-B58F-7E52-6BFF-7D4ACE25F967}"/>
              </a:ext>
            </a:extLst>
          </p:cNvPr>
          <p:cNvCxnSpPr>
            <a:cxnSpLocks/>
            <a:stCxn id="1121" idx="0"/>
            <a:endCxn id="1345" idx="5"/>
          </p:cNvCxnSpPr>
          <p:nvPr/>
        </p:nvCxnSpPr>
        <p:spPr>
          <a:xfrm flipH="1" flipV="1">
            <a:off x="1709089" y="2567375"/>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1371" name="Straight Connector 1370">
            <a:extLst>
              <a:ext uri="{FF2B5EF4-FFF2-40B4-BE49-F238E27FC236}">
                <a16:creationId xmlns:a16="http://schemas.microsoft.com/office/drawing/2014/main" id="{77E96976-665F-FC28-FBE7-22347A356703}"/>
              </a:ext>
            </a:extLst>
          </p:cNvPr>
          <p:cNvCxnSpPr>
            <a:cxnSpLocks/>
            <a:stCxn id="1346" idx="0"/>
          </p:cNvCxnSpPr>
          <p:nvPr/>
        </p:nvCxnSpPr>
        <p:spPr>
          <a:xfrm flipV="1">
            <a:off x="2524340" y="1323876"/>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372" name="Straight Connector 1371">
            <a:extLst>
              <a:ext uri="{FF2B5EF4-FFF2-40B4-BE49-F238E27FC236}">
                <a16:creationId xmlns:a16="http://schemas.microsoft.com/office/drawing/2014/main" id="{BEE2DF04-1A2E-79B7-5961-D2777D470612}"/>
              </a:ext>
            </a:extLst>
          </p:cNvPr>
          <p:cNvCxnSpPr>
            <a:cxnSpLocks/>
            <a:stCxn id="1345" idx="3"/>
            <a:endCxn id="1128" idx="0"/>
          </p:cNvCxnSpPr>
          <p:nvPr/>
        </p:nvCxnSpPr>
        <p:spPr>
          <a:xfrm flipH="1">
            <a:off x="1039278" y="2567375"/>
            <a:ext cx="342878" cy="310241"/>
          </a:xfrm>
          <a:prstGeom prst="line">
            <a:avLst/>
          </a:prstGeom>
        </p:spPr>
        <p:style>
          <a:lnRef idx="2">
            <a:schemeClr val="dk1"/>
          </a:lnRef>
          <a:fillRef idx="0">
            <a:schemeClr val="dk1"/>
          </a:fillRef>
          <a:effectRef idx="1">
            <a:schemeClr val="dk1"/>
          </a:effectRef>
          <a:fontRef idx="minor">
            <a:schemeClr val="tx1"/>
          </a:fontRef>
        </p:style>
      </p:cxnSp>
      <p:cxnSp>
        <p:nvCxnSpPr>
          <p:cNvPr id="1373" name="Straight Connector 1372">
            <a:extLst>
              <a:ext uri="{FF2B5EF4-FFF2-40B4-BE49-F238E27FC236}">
                <a16:creationId xmlns:a16="http://schemas.microsoft.com/office/drawing/2014/main" id="{8B07E1CF-4822-5F86-76B8-D9B3C0797DD6}"/>
              </a:ext>
            </a:extLst>
          </p:cNvPr>
          <p:cNvCxnSpPr>
            <a:cxnSpLocks/>
            <a:stCxn id="1347" idx="5"/>
            <a:endCxn id="1127" idx="0"/>
          </p:cNvCxnSpPr>
          <p:nvPr/>
        </p:nvCxnSpPr>
        <p:spPr>
          <a:xfrm>
            <a:off x="3511415" y="2551683"/>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374" name="Straight Connector 1373">
            <a:extLst>
              <a:ext uri="{FF2B5EF4-FFF2-40B4-BE49-F238E27FC236}">
                <a16:creationId xmlns:a16="http://schemas.microsoft.com/office/drawing/2014/main" id="{BC9D4230-958E-2BE0-C8F5-2F7EE430DD6A}"/>
              </a:ext>
            </a:extLst>
          </p:cNvPr>
          <p:cNvCxnSpPr>
            <a:cxnSpLocks/>
            <a:stCxn id="1347" idx="3"/>
            <a:endCxn id="1126" idx="0"/>
          </p:cNvCxnSpPr>
          <p:nvPr/>
        </p:nvCxnSpPr>
        <p:spPr>
          <a:xfrm flipH="1">
            <a:off x="2939779" y="2551683"/>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375" name="Straight Connector 1374">
            <a:extLst>
              <a:ext uri="{FF2B5EF4-FFF2-40B4-BE49-F238E27FC236}">
                <a16:creationId xmlns:a16="http://schemas.microsoft.com/office/drawing/2014/main" id="{A86F58F1-8EFE-6972-F1DE-CBDB45F3B02E}"/>
              </a:ext>
            </a:extLst>
          </p:cNvPr>
          <p:cNvCxnSpPr>
            <a:cxnSpLocks/>
            <a:stCxn id="1121" idx="5"/>
            <a:endCxn id="1125" idx="0"/>
          </p:cNvCxnSpPr>
          <p:nvPr/>
        </p:nvCxnSpPr>
        <p:spPr>
          <a:xfrm>
            <a:off x="2081874" y="3221848"/>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C1F5CD75-8A70-547E-CEC3-81287E2D9F0A}"/>
              </a:ext>
            </a:extLst>
          </p:cNvPr>
          <p:cNvCxnSpPr>
            <a:cxnSpLocks/>
            <a:stCxn id="1121" idx="3"/>
            <a:endCxn id="1124" idx="0"/>
          </p:cNvCxnSpPr>
          <p:nvPr/>
        </p:nvCxnSpPr>
        <p:spPr>
          <a:xfrm flipH="1">
            <a:off x="1426843" y="3221848"/>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21" name="Flowchart: Connector 1120">
            <a:extLst>
              <a:ext uri="{FF2B5EF4-FFF2-40B4-BE49-F238E27FC236}">
                <a16:creationId xmlns:a16="http://schemas.microsoft.com/office/drawing/2014/main" id="{CAB7B9AA-9A4B-4073-E2EF-BBB9DB16EED0}"/>
              </a:ext>
            </a:extLst>
          </p:cNvPr>
          <p:cNvSpPr/>
          <p:nvPr/>
        </p:nvSpPr>
        <p:spPr>
          <a:xfrm>
            <a:off x="1670953" y="282091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4" name="Google Shape;868;p37">
            <a:extLst>
              <a:ext uri="{FF2B5EF4-FFF2-40B4-BE49-F238E27FC236}">
                <a16:creationId xmlns:a16="http://schemas.microsoft.com/office/drawing/2014/main" id="{D8FC1037-A6F2-50AB-D045-355A7C465EFE}"/>
              </a:ext>
            </a:extLst>
          </p:cNvPr>
          <p:cNvSpPr txBox="1">
            <a:spLocks/>
          </p:cNvSpPr>
          <p:nvPr/>
        </p:nvSpPr>
        <p:spPr>
          <a:xfrm>
            <a:off x="1210082" y="352341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5" name="Google Shape;868;p37">
            <a:extLst>
              <a:ext uri="{FF2B5EF4-FFF2-40B4-BE49-F238E27FC236}">
                <a16:creationId xmlns:a16="http://schemas.microsoft.com/office/drawing/2014/main" id="{0AB55D2C-25E4-ADCB-6D76-5697F48825F5}"/>
              </a:ext>
            </a:extLst>
          </p:cNvPr>
          <p:cNvSpPr txBox="1">
            <a:spLocks/>
          </p:cNvSpPr>
          <p:nvPr/>
        </p:nvSpPr>
        <p:spPr>
          <a:xfrm>
            <a:off x="2273731" y="3513150"/>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6" name="Google Shape;868;p37">
            <a:extLst>
              <a:ext uri="{FF2B5EF4-FFF2-40B4-BE49-F238E27FC236}">
                <a16:creationId xmlns:a16="http://schemas.microsoft.com/office/drawing/2014/main" id="{9EAC3313-EA56-2AA4-9816-66DD816B1FC3}"/>
              </a:ext>
            </a:extLst>
          </p:cNvPr>
          <p:cNvSpPr txBox="1">
            <a:spLocks/>
          </p:cNvSpPr>
          <p:nvPr/>
        </p:nvSpPr>
        <p:spPr>
          <a:xfrm>
            <a:off x="2723018" y="28459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7" name="Google Shape;868;p37">
            <a:extLst>
              <a:ext uri="{FF2B5EF4-FFF2-40B4-BE49-F238E27FC236}">
                <a16:creationId xmlns:a16="http://schemas.microsoft.com/office/drawing/2014/main" id="{DFD23FCD-093B-FC11-91C5-A1676E078DE8}"/>
              </a:ext>
            </a:extLst>
          </p:cNvPr>
          <p:cNvSpPr txBox="1">
            <a:spLocks/>
          </p:cNvSpPr>
          <p:nvPr/>
        </p:nvSpPr>
        <p:spPr>
          <a:xfrm>
            <a:off x="3518046" y="285363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28" name="Google Shape;868;p37">
            <a:extLst>
              <a:ext uri="{FF2B5EF4-FFF2-40B4-BE49-F238E27FC236}">
                <a16:creationId xmlns:a16="http://schemas.microsoft.com/office/drawing/2014/main" id="{9DA89674-55FE-7500-F372-3797924365E4}"/>
              </a:ext>
            </a:extLst>
          </p:cNvPr>
          <p:cNvSpPr txBox="1">
            <a:spLocks/>
          </p:cNvSpPr>
          <p:nvPr/>
        </p:nvSpPr>
        <p:spPr>
          <a:xfrm>
            <a:off x="822517" y="287761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4" name="Google Shape;868;p37">
            <a:extLst>
              <a:ext uri="{FF2B5EF4-FFF2-40B4-BE49-F238E27FC236}">
                <a16:creationId xmlns:a16="http://schemas.microsoft.com/office/drawing/2014/main" id="{6F7AFCAA-6824-3940-161F-5B228599177A}"/>
              </a:ext>
            </a:extLst>
          </p:cNvPr>
          <p:cNvSpPr txBox="1">
            <a:spLocks noGrp="1"/>
          </p:cNvSpPr>
          <p:nvPr>
            <p:ph type="subTitle" idx="1"/>
          </p:nvPr>
        </p:nvSpPr>
        <p:spPr>
          <a:xfrm>
            <a:off x="-4826472" y="6237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15" name="Google Shape;868;p37">
            <a:extLst>
              <a:ext uri="{FF2B5EF4-FFF2-40B4-BE49-F238E27FC236}">
                <a16:creationId xmlns:a16="http://schemas.microsoft.com/office/drawing/2014/main" id="{A3B4518F-D56E-8789-00E8-CA06D6F537CA}"/>
              </a:ext>
            </a:extLst>
          </p:cNvPr>
          <p:cNvSpPr txBox="1">
            <a:spLocks/>
          </p:cNvSpPr>
          <p:nvPr/>
        </p:nvSpPr>
        <p:spPr>
          <a:xfrm>
            <a:off x="10428835" y="564396"/>
            <a:ext cx="4267198" cy="557010"/>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Tree>
    <p:extLst>
      <p:ext uri="{BB962C8B-B14F-4D97-AF65-F5344CB8AC3E}">
        <p14:creationId xmlns:p14="http://schemas.microsoft.com/office/powerpoint/2010/main" val="3080913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7"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42</a:t>
            </a:r>
          </a:p>
        </p:txBody>
      </p:sp>
      <p:sp>
        <p:nvSpPr>
          <p:cNvPr id="5" name="Flowchart: Connector 4">
            <a:extLst>
              <a:ext uri="{FF2B5EF4-FFF2-40B4-BE49-F238E27FC236}">
                <a16:creationId xmlns:a16="http://schemas.microsoft.com/office/drawing/2014/main" id="{ECCB4E4B-617D-34BA-3DDC-12341E6517A7}"/>
              </a:ext>
            </a:extLst>
          </p:cNvPr>
          <p:cNvSpPr/>
          <p:nvPr/>
        </p:nvSpPr>
        <p:spPr>
          <a:xfrm>
            <a:off x="1114343" y="2664110"/>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6" name="Flowchart: Connector 5">
            <a:extLst>
              <a:ext uri="{FF2B5EF4-FFF2-40B4-BE49-F238E27FC236}">
                <a16:creationId xmlns:a16="http://schemas.microsoft.com/office/drawing/2014/main" id="{77791B4E-0E77-A667-6B94-9D031FB6D9FE}"/>
              </a:ext>
            </a:extLst>
          </p:cNvPr>
          <p:cNvSpPr/>
          <p:nvPr/>
        </p:nvSpPr>
        <p:spPr>
          <a:xfrm>
            <a:off x="1956624" y="210763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 name="Flowchart: Connector 7">
            <a:extLst>
              <a:ext uri="{FF2B5EF4-FFF2-40B4-BE49-F238E27FC236}">
                <a16:creationId xmlns:a16="http://schemas.microsoft.com/office/drawing/2014/main" id="{DA13F28A-0986-71D7-3D77-FAC09311CC42}"/>
              </a:ext>
            </a:extLst>
          </p:cNvPr>
          <p:cNvSpPr/>
          <p:nvPr/>
        </p:nvSpPr>
        <p:spPr>
          <a:xfrm>
            <a:off x="2608875" y="2636134"/>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0" name="Straight Connector 9">
            <a:extLst>
              <a:ext uri="{FF2B5EF4-FFF2-40B4-BE49-F238E27FC236}">
                <a16:creationId xmlns:a16="http://schemas.microsoft.com/office/drawing/2014/main" id="{72CD067E-8A05-DC66-A7CF-7D33230BFD7B}"/>
              </a:ext>
            </a:extLst>
          </p:cNvPr>
          <p:cNvCxnSpPr>
            <a:cxnSpLocks/>
            <a:stCxn id="6" idx="3"/>
            <a:endCxn id="5" idx="7"/>
          </p:cNvCxnSpPr>
          <p:nvPr/>
        </p:nvCxnSpPr>
        <p:spPr>
          <a:xfrm flipH="1">
            <a:off x="1508986" y="2503781"/>
            <a:ext cx="521040" cy="229119"/>
          </a:xfrm>
          <a:prstGeom prst="line">
            <a:avLst/>
          </a:prstGeom>
        </p:spPr>
        <p:style>
          <a:lnRef idx="2">
            <a:schemeClr val="dk1"/>
          </a:lnRef>
          <a:fillRef idx="0">
            <a:schemeClr val="dk1"/>
          </a:fillRef>
          <a:effectRef idx="1">
            <a:schemeClr val="dk1"/>
          </a:effectRef>
          <a:fontRef idx="minor">
            <a:schemeClr val="tx1"/>
          </a:fontRef>
        </p:style>
      </p:cxnSp>
      <p:cxnSp>
        <p:nvCxnSpPr>
          <p:cNvPr id="11" name="Straight Connector 10">
            <a:extLst>
              <a:ext uri="{FF2B5EF4-FFF2-40B4-BE49-F238E27FC236}">
                <a16:creationId xmlns:a16="http://schemas.microsoft.com/office/drawing/2014/main" id="{7BB2FB80-E3DF-DA84-0F35-16C778C5F62B}"/>
              </a:ext>
            </a:extLst>
          </p:cNvPr>
          <p:cNvCxnSpPr>
            <a:cxnSpLocks/>
            <a:stCxn id="6" idx="5"/>
            <a:endCxn id="8" idx="1"/>
          </p:cNvCxnSpPr>
          <p:nvPr/>
        </p:nvCxnSpPr>
        <p:spPr>
          <a:xfrm>
            <a:off x="2384440" y="2503781"/>
            <a:ext cx="298532" cy="20114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37CF3A81-6A21-09D3-DF1B-175338697AE9}"/>
              </a:ext>
            </a:extLst>
          </p:cNvPr>
          <p:cNvCxnSpPr>
            <a:cxnSpLocks/>
            <a:stCxn id="993" idx="0"/>
            <a:endCxn id="5" idx="5"/>
          </p:cNvCxnSpPr>
          <p:nvPr/>
        </p:nvCxnSpPr>
        <p:spPr>
          <a:xfrm flipH="1" flipV="1">
            <a:off x="1508986" y="3065046"/>
            <a:ext cx="200826" cy="29313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8BD53A33-0257-5366-0C80-B42518E1D7C4}"/>
              </a:ext>
            </a:extLst>
          </p:cNvPr>
          <p:cNvCxnSpPr>
            <a:cxnSpLocks/>
            <a:stCxn id="6" idx="0"/>
          </p:cNvCxnSpPr>
          <p:nvPr/>
        </p:nvCxnSpPr>
        <p:spPr>
          <a:xfrm flipV="1">
            <a:off x="2207233" y="17613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7C031A63-3908-6DC1-DEC9-62D2C8176C2C}"/>
              </a:ext>
            </a:extLst>
          </p:cNvPr>
          <p:cNvCxnSpPr>
            <a:cxnSpLocks/>
            <a:stCxn id="5" idx="3"/>
            <a:endCxn id="943" idx="0"/>
          </p:cNvCxnSpPr>
          <p:nvPr/>
        </p:nvCxnSpPr>
        <p:spPr>
          <a:xfrm flipH="1">
            <a:off x="919144" y="3065046"/>
            <a:ext cx="262909" cy="205006"/>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F1EC48C4-297A-6E03-54A8-C5E6B72AC779}"/>
              </a:ext>
            </a:extLst>
          </p:cNvPr>
          <p:cNvCxnSpPr>
            <a:cxnSpLocks/>
            <a:stCxn id="8" idx="5"/>
            <a:endCxn id="998" idx="0"/>
          </p:cNvCxnSpPr>
          <p:nvPr/>
        </p:nvCxnSpPr>
        <p:spPr>
          <a:xfrm>
            <a:off x="3040746" y="3037070"/>
            <a:ext cx="419357" cy="30077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4C99C0BF-FD43-FCEC-4944-29C61958A84A}"/>
              </a:ext>
            </a:extLst>
          </p:cNvPr>
          <p:cNvCxnSpPr>
            <a:cxnSpLocks/>
            <a:stCxn id="8" idx="3"/>
            <a:endCxn id="997" idx="0"/>
          </p:cNvCxnSpPr>
          <p:nvPr/>
        </p:nvCxnSpPr>
        <p:spPr>
          <a:xfrm flipH="1">
            <a:off x="2461245" y="3037070"/>
            <a:ext cx="221727" cy="2859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844E05AE-45FF-4450-1E76-AA6AA064D1B9}"/>
              </a:ext>
            </a:extLst>
          </p:cNvPr>
          <p:cNvCxnSpPr>
            <a:cxnSpLocks/>
            <a:stCxn id="943" idx="5"/>
            <a:endCxn id="990" idx="0"/>
          </p:cNvCxnSpPr>
          <p:nvPr/>
        </p:nvCxnSpPr>
        <p:spPr>
          <a:xfrm>
            <a:off x="1089353" y="3670988"/>
            <a:ext cx="133617" cy="326517"/>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2FE20159-D3B9-5706-BDFA-FD153DE8C3EB}"/>
              </a:ext>
            </a:extLst>
          </p:cNvPr>
          <p:cNvCxnSpPr>
            <a:cxnSpLocks/>
            <a:stCxn id="943" idx="3"/>
            <a:endCxn id="983" idx="0"/>
          </p:cNvCxnSpPr>
          <p:nvPr/>
        </p:nvCxnSpPr>
        <p:spPr>
          <a:xfrm flipH="1">
            <a:off x="589924" y="3670988"/>
            <a:ext cx="159011" cy="325415"/>
          </a:xfrm>
          <a:prstGeom prst="line">
            <a:avLst/>
          </a:prstGeom>
        </p:spPr>
        <p:style>
          <a:lnRef idx="2">
            <a:schemeClr val="dk1"/>
          </a:lnRef>
          <a:fillRef idx="0">
            <a:schemeClr val="dk1"/>
          </a:fillRef>
          <a:effectRef idx="1">
            <a:schemeClr val="dk1"/>
          </a:effectRef>
          <a:fontRef idx="minor">
            <a:schemeClr val="tx1"/>
          </a:fontRef>
        </p:style>
      </p:cxnSp>
      <p:sp>
        <p:nvSpPr>
          <p:cNvPr id="943" name="Flowchart: Connector 942">
            <a:extLst>
              <a:ext uri="{FF2B5EF4-FFF2-40B4-BE49-F238E27FC236}">
                <a16:creationId xmlns:a16="http://schemas.microsoft.com/office/drawing/2014/main" id="{8F390446-0886-F57F-C669-333DDFE79B1E}"/>
              </a:ext>
            </a:extLst>
          </p:cNvPr>
          <p:cNvSpPr/>
          <p:nvPr/>
        </p:nvSpPr>
        <p:spPr>
          <a:xfrm>
            <a:off x="678432" y="327005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83" name="Google Shape;868;p37">
            <a:extLst>
              <a:ext uri="{FF2B5EF4-FFF2-40B4-BE49-F238E27FC236}">
                <a16:creationId xmlns:a16="http://schemas.microsoft.com/office/drawing/2014/main" id="{ED4BA3C0-C397-68D7-60E6-9E2064243DC4}"/>
              </a:ext>
            </a:extLst>
          </p:cNvPr>
          <p:cNvSpPr txBox="1">
            <a:spLocks/>
          </p:cNvSpPr>
          <p:nvPr/>
        </p:nvSpPr>
        <p:spPr>
          <a:xfrm>
            <a:off x="373163" y="399640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90" name="Google Shape;868;p37">
            <a:extLst>
              <a:ext uri="{FF2B5EF4-FFF2-40B4-BE49-F238E27FC236}">
                <a16:creationId xmlns:a16="http://schemas.microsoft.com/office/drawing/2014/main" id="{9D38A5D3-A237-537F-F721-5D7B5F764AE2}"/>
              </a:ext>
            </a:extLst>
          </p:cNvPr>
          <p:cNvSpPr txBox="1">
            <a:spLocks/>
          </p:cNvSpPr>
          <p:nvPr/>
        </p:nvSpPr>
        <p:spPr>
          <a:xfrm>
            <a:off x="1006209" y="399750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93" name="Google Shape;868;p37">
            <a:extLst>
              <a:ext uri="{FF2B5EF4-FFF2-40B4-BE49-F238E27FC236}">
                <a16:creationId xmlns:a16="http://schemas.microsoft.com/office/drawing/2014/main" id="{57282FCA-CA94-3ED1-ABC6-ED8FD7305F02}"/>
              </a:ext>
            </a:extLst>
          </p:cNvPr>
          <p:cNvSpPr txBox="1">
            <a:spLocks/>
          </p:cNvSpPr>
          <p:nvPr/>
        </p:nvSpPr>
        <p:spPr>
          <a:xfrm>
            <a:off x="1510661" y="335817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97" name="Google Shape;868;p37">
            <a:extLst>
              <a:ext uri="{FF2B5EF4-FFF2-40B4-BE49-F238E27FC236}">
                <a16:creationId xmlns:a16="http://schemas.microsoft.com/office/drawing/2014/main" id="{ADF84530-D365-3951-E267-C2AFD4875EF9}"/>
              </a:ext>
            </a:extLst>
          </p:cNvPr>
          <p:cNvSpPr txBox="1">
            <a:spLocks/>
          </p:cNvSpPr>
          <p:nvPr/>
        </p:nvSpPr>
        <p:spPr>
          <a:xfrm>
            <a:off x="2244484" y="332303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98" name="Google Shape;868;p37">
            <a:extLst>
              <a:ext uri="{FF2B5EF4-FFF2-40B4-BE49-F238E27FC236}">
                <a16:creationId xmlns:a16="http://schemas.microsoft.com/office/drawing/2014/main" id="{BD5BDF86-8CF8-CA13-AD3C-9AC40F31BFEB}"/>
              </a:ext>
            </a:extLst>
          </p:cNvPr>
          <p:cNvSpPr txBox="1">
            <a:spLocks/>
          </p:cNvSpPr>
          <p:nvPr/>
        </p:nvSpPr>
        <p:spPr>
          <a:xfrm>
            <a:off x="3243342" y="333784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3" name="Arrow: Right 2">
            <a:extLst>
              <a:ext uri="{FF2B5EF4-FFF2-40B4-BE49-F238E27FC236}">
                <a16:creationId xmlns:a16="http://schemas.microsoft.com/office/drawing/2014/main" id="{821CB762-0366-1759-F1D6-BEDA22E699B0}"/>
              </a:ext>
            </a:extLst>
          </p:cNvPr>
          <p:cNvSpPr/>
          <p:nvPr/>
        </p:nvSpPr>
        <p:spPr>
          <a:xfrm>
            <a:off x="4112726" y="2524523"/>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Flowchart: Connector 3">
            <a:extLst>
              <a:ext uri="{FF2B5EF4-FFF2-40B4-BE49-F238E27FC236}">
                <a16:creationId xmlns:a16="http://schemas.microsoft.com/office/drawing/2014/main" id="{0F83C024-916A-3055-2B8B-A66769B30C77}"/>
              </a:ext>
            </a:extLst>
          </p:cNvPr>
          <p:cNvSpPr/>
          <p:nvPr/>
        </p:nvSpPr>
        <p:spPr>
          <a:xfrm>
            <a:off x="6437163" y="1921252"/>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0" name="Flowchart: Connector 19">
            <a:extLst>
              <a:ext uri="{FF2B5EF4-FFF2-40B4-BE49-F238E27FC236}">
                <a16:creationId xmlns:a16="http://schemas.microsoft.com/office/drawing/2014/main" id="{84EBA4FB-142D-F7F4-3734-99886A032193}"/>
              </a:ext>
            </a:extLst>
          </p:cNvPr>
          <p:cNvSpPr/>
          <p:nvPr/>
        </p:nvSpPr>
        <p:spPr>
          <a:xfrm>
            <a:off x="7308888" y="2453005"/>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1" name="Flowchart: Connector 20">
            <a:extLst>
              <a:ext uri="{FF2B5EF4-FFF2-40B4-BE49-F238E27FC236}">
                <a16:creationId xmlns:a16="http://schemas.microsoft.com/office/drawing/2014/main" id="{A73BE8BA-088B-ECC6-EC11-15D664A7064E}"/>
              </a:ext>
            </a:extLst>
          </p:cNvPr>
          <p:cNvSpPr/>
          <p:nvPr/>
        </p:nvSpPr>
        <p:spPr>
          <a:xfrm>
            <a:off x="7883687" y="3119523"/>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2" name="Straight Connector 21">
            <a:extLst>
              <a:ext uri="{FF2B5EF4-FFF2-40B4-BE49-F238E27FC236}">
                <a16:creationId xmlns:a16="http://schemas.microsoft.com/office/drawing/2014/main" id="{F7EBFCE1-4F61-8B85-5FDE-90F03BB8C95D}"/>
              </a:ext>
            </a:extLst>
          </p:cNvPr>
          <p:cNvCxnSpPr>
            <a:cxnSpLocks/>
            <a:stCxn id="20" idx="1"/>
            <a:endCxn id="4" idx="5"/>
          </p:cNvCxnSpPr>
          <p:nvPr/>
        </p:nvCxnSpPr>
        <p:spPr>
          <a:xfrm flipH="1" flipV="1">
            <a:off x="6831806" y="2322188"/>
            <a:ext cx="550484" cy="198786"/>
          </a:xfrm>
          <a:prstGeom prst="line">
            <a:avLst/>
          </a:prstGeom>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E3F75C0B-CF01-17DA-F527-D21B9E5EF747}"/>
              </a:ext>
            </a:extLst>
          </p:cNvPr>
          <p:cNvCxnSpPr>
            <a:cxnSpLocks/>
            <a:stCxn id="20" idx="5"/>
            <a:endCxn id="21" idx="1"/>
          </p:cNvCxnSpPr>
          <p:nvPr/>
        </p:nvCxnSpPr>
        <p:spPr>
          <a:xfrm>
            <a:off x="7736704" y="2849154"/>
            <a:ext cx="221080" cy="339159"/>
          </a:xfrm>
          <a:prstGeom prst="line">
            <a:avLst/>
          </a:prstGeom>
        </p:spPr>
        <p:style>
          <a:lnRef idx="2">
            <a:schemeClr val="dk1"/>
          </a:lnRef>
          <a:fillRef idx="0">
            <a:schemeClr val="dk1"/>
          </a:fillRef>
          <a:effectRef idx="1">
            <a:schemeClr val="dk1"/>
          </a:effectRef>
          <a:fontRef idx="minor">
            <a:schemeClr val="tx1"/>
          </a:fontRef>
        </p:style>
      </p:cxnSp>
      <p:cxnSp>
        <p:nvCxnSpPr>
          <p:cNvPr id="24" name="Straight Connector 23">
            <a:extLst>
              <a:ext uri="{FF2B5EF4-FFF2-40B4-BE49-F238E27FC236}">
                <a16:creationId xmlns:a16="http://schemas.microsoft.com/office/drawing/2014/main" id="{7971DDF0-29F7-0D93-29DC-134DB166BAFA}"/>
              </a:ext>
            </a:extLst>
          </p:cNvPr>
          <p:cNvCxnSpPr>
            <a:cxnSpLocks/>
            <a:stCxn id="1122" idx="0"/>
            <a:endCxn id="20" idx="3"/>
          </p:cNvCxnSpPr>
          <p:nvPr/>
        </p:nvCxnSpPr>
        <p:spPr>
          <a:xfrm flipV="1">
            <a:off x="7098667" y="2849154"/>
            <a:ext cx="283623" cy="236846"/>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9FC13401-52DC-DB37-3694-3DA17CC5FE68}"/>
              </a:ext>
            </a:extLst>
          </p:cNvPr>
          <p:cNvCxnSpPr>
            <a:cxnSpLocks/>
            <a:stCxn id="4" idx="0"/>
          </p:cNvCxnSpPr>
          <p:nvPr/>
        </p:nvCxnSpPr>
        <p:spPr>
          <a:xfrm flipH="1" flipV="1">
            <a:off x="6668339" y="1631231"/>
            <a:ext cx="1" cy="290021"/>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FDC8D50E-5B33-DDB0-4A9F-9A37C16E0A33}"/>
              </a:ext>
            </a:extLst>
          </p:cNvPr>
          <p:cNvCxnSpPr>
            <a:cxnSpLocks/>
            <a:stCxn id="4" idx="3"/>
            <a:endCxn id="31" idx="0"/>
          </p:cNvCxnSpPr>
          <p:nvPr/>
        </p:nvCxnSpPr>
        <p:spPr>
          <a:xfrm flipH="1">
            <a:off x="5980752" y="2322188"/>
            <a:ext cx="524121" cy="110434"/>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A1A969BA-7B8F-CE04-9075-827C8EFD00A9}"/>
              </a:ext>
            </a:extLst>
          </p:cNvPr>
          <p:cNvCxnSpPr>
            <a:cxnSpLocks/>
            <a:stCxn id="21" idx="5"/>
            <a:endCxn id="1124" idx="0"/>
          </p:cNvCxnSpPr>
          <p:nvPr/>
        </p:nvCxnSpPr>
        <p:spPr>
          <a:xfrm>
            <a:off x="8315558" y="3520459"/>
            <a:ext cx="254849" cy="322108"/>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34A1470E-86A7-C360-DE73-A282144F7782}"/>
              </a:ext>
            </a:extLst>
          </p:cNvPr>
          <p:cNvCxnSpPr>
            <a:cxnSpLocks/>
            <a:stCxn id="21" idx="3"/>
            <a:endCxn id="1123" idx="0"/>
          </p:cNvCxnSpPr>
          <p:nvPr/>
        </p:nvCxnSpPr>
        <p:spPr>
          <a:xfrm flipH="1">
            <a:off x="7571549" y="3520459"/>
            <a:ext cx="386235" cy="307302"/>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0A8BBEB-50AA-49DE-3D48-F0FC4F63E0C5}"/>
              </a:ext>
            </a:extLst>
          </p:cNvPr>
          <p:cNvCxnSpPr>
            <a:cxnSpLocks/>
            <a:stCxn id="31" idx="5"/>
            <a:endCxn id="1121" idx="0"/>
          </p:cNvCxnSpPr>
          <p:nvPr/>
        </p:nvCxnSpPr>
        <p:spPr>
          <a:xfrm>
            <a:off x="6150961" y="2833558"/>
            <a:ext cx="177380" cy="282617"/>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178BE0F4-8788-74CF-AD94-97AA3F116DDF}"/>
              </a:ext>
            </a:extLst>
          </p:cNvPr>
          <p:cNvCxnSpPr>
            <a:cxnSpLocks/>
            <a:stCxn id="31" idx="3"/>
            <a:endCxn id="1120" idx="0"/>
          </p:cNvCxnSpPr>
          <p:nvPr/>
        </p:nvCxnSpPr>
        <p:spPr>
          <a:xfrm flipH="1">
            <a:off x="5537045" y="2833558"/>
            <a:ext cx="273498" cy="288902"/>
          </a:xfrm>
          <a:prstGeom prst="line">
            <a:avLst/>
          </a:prstGeom>
        </p:spPr>
        <p:style>
          <a:lnRef idx="2">
            <a:schemeClr val="dk1"/>
          </a:lnRef>
          <a:fillRef idx="0">
            <a:schemeClr val="dk1"/>
          </a:fillRef>
          <a:effectRef idx="1">
            <a:schemeClr val="dk1"/>
          </a:effectRef>
          <a:fontRef idx="minor">
            <a:schemeClr val="tx1"/>
          </a:fontRef>
        </p:style>
      </p:cxnSp>
      <p:sp>
        <p:nvSpPr>
          <p:cNvPr id="31" name="Flowchart: Connector 30">
            <a:extLst>
              <a:ext uri="{FF2B5EF4-FFF2-40B4-BE49-F238E27FC236}">
                <a16:creationId xmlns:a16="http://schemas.microsoft.com/office/drawing/2014/main" id="{12E73F96-755A-5D53-35EB-155EE64BDC5C}"/>
              </a:ext>
            </a:extLst>
          </p:cNvPr>
          <p:cNvSpPr/>
          <p:nvPr/>
        </p:nvSpPr>
        <p:spPr>
          <a:xfrm>
            <a:off x="5740040" y="2432622"/>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0" name="Google Shape;868;p37">
            <a:extLst>
              <a:ext uri="{FF2B5EF4-FFF2-40B4-BE49-F238E27FC236}">
                <a16:creationId xmlns:a16="http://schemas.microsoft.com/office/drawing/2014/main" id="{FC4885A5-A748-D145-59E5-B49F7BD63A1C}"/>
              </a:ext>
            </a:extLst>
          </p:cNvPr>
          <p:cNvSpPr txBox="1">
            <a:spLocks/>
          </p:cNvSpPr>
          <p:nvPr/>
        </p:nvSpPr>
        <p:spPr>
          <a:xfrm>
            <a:off x="5320284" y="312246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21" name="Google Shape;868;p37">
            <a:extLst>
              <a:ext uri="{FF2B5EF4-FFF2-40B4-BE49-F238E27FC236}">
                <a16:creationId xmlns:a16="http://schemas.microsoft.com/office/drawing/2014/main" id="{E75A119C-F5AA-12AC-F801-49CB86200BBB}"/>
              </a:ext>
            </a:extLst>
          </p:cNvPr>
          <p:cNvSpPr txBox="1">
            <a:spLocks/>
          </p:cNvSpPr>
          <p:nvPr/>
        </p:nvSpPr>
        <p:spPr>
          <a:xfrm>
            <a:off x="6111580" y="3116175"/>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2" name="Google Shape;868;p37">
            <a:extLst>
              <a:ext uri="{FF2B5EF4-FFF2-40B4-BE49-F238E27FC236}">
                <a16:creationId xmlns:a16="http://schemas.microsoft.com/office/drawing/2014/main" id="{C9C8515E-B932-07DB-DC9F-A27EBEAF4243}"/>
              </a:ext>
            </a:extLst>
          </p:cNvPr>
          <p:cNvSpPr txBox="1">
            <a:spLocks/>
          </p:cNvSpPr>
          <p:nvPr/>
        </p:nvSpPr>
        <p:spPr>
          <a:xfrm>
            <a:off x="6899516" y="3086000"/>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3" name="Google Shape;868;p37">
            <a:extLst>
              <a:ext uri="{FF2B5EF4-FFF2-40B4-BE49-F238E27FC236}">
                <a16:creationId xmlns:a16="http://schemas.microsoft.com/office/drawing/2014/main" id="{BB37B9AC-69DA-E231-E84E-B974BC6F8592}"/>
              </a:ext>
            </a:extLst>
          </p:cNvPr>
          <p:cNvSpPr txBox="1">
            <a:spLocks/>
          </p:cNvSpPr>
          <p:nvPr/>
        </p:nvSpPr>
        <p:spPr>
          <a:xfrm>
            <a:off x="7354788" y="382776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4" name="Google Shape;868;p37">
            <a:extLst>
              <a:ext uri="{FF2B5EF4-FFF2-40B4-BE49-F238E27FC236}">
                <a16:creationId xmlns:a16="http://schemas.microsoft.com/office/drawing/2014/main" id="{3B3522F7-733D-F73B-0C33-289B459242D4}"/>
              </a:ext>
            </a:extLst>
          </p:cNvPr>
          <p:cNvSpPr txBox="1">
            <a:spLocks/>
          </p:cNvSpPr>
          <p:nvPr/>
        </p:nvSpPr>
        <p:spPr>
          <a:xfrm>
            <a:off x="8353646" y="384256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76" name="Google Shape;868;p37">
            <a:extLst>
              <a:ext uri="{FF2B5EF4-FFF2-40B4-BE49-F238E27FC236}">
                <a16:creationId xmlns:a16="http://schemas.microsoft.com/office/drawing/2014/main" id="{42B13A6B-A1CE-D163-8FAC-9D469A5376E6}"/>
              </a:ext>
            </a:extLst>
          </p:cNvPr>
          <p:cNvSpPr txBox="1">
            <a:spLocks/>
          </p:cNvSpPr>
          <p:nvPr/>
        </p:nvSpPr>
        <p:spPr>
          <a:xfrm>
            <a:off x="4586037" y="599103"/>
            <a:ext cx="4253161"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3.1. Left Left case</a:t>
            </a:r>
          </a:p>
        </p:txBody>
      </p:sp>
      <p:sp>
        <p:nvSpPr>
          <p:cNvPr id="979" name="Google Shape;868;p37">
            <a:extLst>
              <a:ext uri="{FF2B5EF4-FFF2-40B4-BE49-F238E27FC236}">
                <a16:creationId xmlns:a16="http://schemas.microsoft.com/office/drawing/2014/main" id="{1D655573-32DE-A1BA-BFC5-0124CC8A8418}"/>
              </a:ext>
            </a:extLst>
          </p:cNvPr>
          <p:cNvSpPr txBox="1">
            <a:spLocks/>
          </p:cNvSpPr>
          <p:nvPr/>
        </p:nvSpPr>
        <p:spPr>
          <a:xfrm>
            <a:off x="10199823" y="564396"/>
            <a:ext cx="4267198" cy="554630"/>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Tree>
    <p:extLst>
      <p:ext uri="{BB962C8B-B14F-4D97-AF65-F5344CB8AC3E}">
        <p14:creationId xmlns:p14="http://schemas.microsoft.com/office/powerpoint/2010/main" val="515319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2"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43</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557965" y="2004487"/>
            <a:ext cx="3933763" cy="2046504"/>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Left-Rotation subtree tại node P </a:t>
              </a:r>
            </a:p>
            <a:p>
              <a:pPr indent="266700">
                <a:buAutoNum type="arabicPeriod"/>
              </a:pPr>
              <a:r>
                <a:rPr lang="vi-VN">
                  <a:solidFill>
                    <a:srgbClr val="000000"/>
                  </a:solidFill>
                  <a:latin typeface="Nunito" pitchFamily="2" charset="-93"/>
                </a:rPr>
                <a:t>Recolor: </a:t>
              </a:r>
            </a:p>
            <a:p>
              <a:pPr marL="285750" indent="-285750">
                <a:buFont typeface="Arial" panose="020B0604020202020204" pitchFamily="34" charset="0"/>
                <a:buChar char="•"/>
              </a:pPr>
              <a:r>
                <a:rPr lang="vi-VN">
                  <a:solidFill>
                    <a:srgbClr val="000000"/>
                  </a:solidFill>
                  <a:latin typeface="Nunito" pitchFamily="2" charset="-93"/>
                </a:rPr>
                <a:t>Insert: Đổi màu node P thành màu đen và Node G thành màu đỏ</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21" name="Google Shape;868;p37">
            <a:extLst>
              <a:ext uri="{FF2B5EF4-FFF2-40B4-BE49-F238E27FC236}">
                <a16:creationId xmlns:a16="http://schemas.microsoft.com/office/drawing/2014/main" id="{6180CC12-D14F-A19C-CC33-32BD9E861527}"/>
              </a:ext>
            </a:extLst>
          </p:cNvPr>
          <p:cNvSpPr txBox="1">
            <a:spLocks/>
          </p:cNvSpPr>
          <p:nvPr/>
        </p:nvSpPr>
        <p:spPr>
          <a:xfrm>
            <a:off x="4572000" y="599102"/>
            <a:ext cx="4267198" cy="545949"/>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
        <p:nvSpPr>
          <p:cNvPr id="22" name="Flowchart: Connector 21">
            <a:extLst>
              <a:ext uri="{FF2B5EF4-FFF2-40B4-BE49-F238E27FC236}">
                <a16:creationId xmlns:a16="http://schemas.microsoft.com/office/drawing/2014/main" id="{A3F56D51-FEBB-2C4B-A2FC-627EAF9EBC03}"/>
              </a:ext>
            </a:extLst>
          </p:cNvPr>
          <p:cNvSpPr/>
          <p:nvPr/>
        </p:nvSpPr>
        <p:spPr>
          <a:xfrm>
            <a:off x="1222313" y="26641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23" name="Flowchart: Connector 22">
            <a:extLst>
              <a:ext uri="{FF2B5EF4-FFF2-40B4-BE49-F238E27FC236}">
                <a16:creationId xmlns:a16="http://schemas.microsoft.com/office/drawing/2014/main" id="{1378878B-AC01-B3C2-307D-285B59B4C662}"/>
              </a:ext>
            </a:extLst>
          </p:cNvPr>
          <p:cNvSpPr/>
          <p:nvPr/>
        </p:nvSpPr>
        <p:spPr>
          <a:xfrm>
            <a:off x="2035486" y="210763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4" name="Flowchart: Connector 23">
            <a:extLst>
              <a:ext uri="{FF2B5EF4-FFF2-40B4-BE49-F238E27FC236}">
                <a16:creationId xmlns:a16="http://schemas.microsoft.com/office/drawing/2014/main" id="{57CCE5EE-7216-8558-35A2-5B6F6D5046AD}"/>
              </a:ext>
            </a:extLst>
          </p:cNvPr>
          <p:cNvSpPr/>
          <p:nvPr/>
        </p:nvSpPr>
        <p:spPr>
          <a:xfrm>
            <a:off x="2725483" y="277100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25" name="Straight Connector 24">
            <a:extLst>
              <a:ext uri="{FF2B5EF4-FFF2-40B4-BE49-F238E27FC236}">
                <a16:creationId xmlns:a16="http://schemas.microsoft.com/office/drawing/2014/main" id="{E0981131-1068-2BEF-F9E5-877DB08716CC}"/>
              </a:ext>
            </a:extLst>
          </p:cNvPr>
          <p:cNvCxnSpPr>
            <a:cxnSpLocks/>
            <a:stCxn id="23" idx="3"/>
            <a:endCxn id="22" idx="7"/>
          </p:cNvCxnSpPr>
          <p:nvPr/>
        </p:nvCxnSpPr>
        <p:spPr>
          <a:xfrm flipH="1">
            <a:off x="1616956" y="2503781"/>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26" name="Straight Connector 25">
            <a:extLst>
              <a:ext uri="{FF2B5EF4-FFF2-40B4-BE49-F238E27FC236}">
                <a16:creationId xmlns:a16="http://schemas.microsoft.com/office/drawing/2014/main" id="{721D7EB0-97D6-A04B-E4B4-B22900CAE48D}"/>
              </a:ext>
            </a:extLst>
          </p:cNvPr>
          <p:cNvCxnSpPr>
            <a:cxnSpLocks/>
            <a:stCxn id="23" idx="5"/>
            <a:endCxn id="24" idx="1"/>
          </p:cNvCxnSpPr>
          <p:nvPr/>
        </p:nvCxnSpPr>
        <p:spPr>
          <a:xfrm>
            <a:off x="2463302" y="2503781"/>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65AE6651-F6B5-D534-5CBF-17553317FEB6}"/>
              </a:ext>
            </a:extLst>
          </p:cNvPr>
          <p:cNvCxnSpPr>
            <a:cxnSpLocks/>
            <a:stCxn id="1123" idx="0"/>
            <a:endCxn id="22" idx="5"/>
          </p:cNvCxnSpPr>
          <p:nvPr/>
        </p:nvCxnSpPr>
        <p:spPr>
          <a:xfrm flipH="1" flipV="1">
            <a:off x="1616956" y="3065046"/>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17684592-85BD-1F71-CC9F-252885BB0A31}"/>
              </a:ext>
            </a:extLst>
          </p:cNvPr>
          <p:cNvCxnSpPr>
            <a:cxnSpLocks/>
            <a:stCxn id="23" idx="0"/>
          </p:cNvCxnSpPr>
          <p:nvPr/>
        </p:nvCxnSpPr>
        <p:spPr>
          <a:xfrm flipV="1">
            <a:off x="2286095" y="17613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D8E5891-638C-9FF9-2D65-03D1948BDC8C}"/>
              </a:ext>
            </a:extLst>
          </p:cNvPr>
          <p:cNvCxnSpPr>
            <a:cxnSpLocks/>
            <a:stCxn id="22" idx="3"/>
            <a:endCxn id="1122" idx="0"/>
          </p:cNvCxnSpPr>
          <p:nvPr/>
        </p:nvCxnSpPr>
        <p:spPr>
          <a:xfrm flipH="1">
            <a:off x="1015787" y="3065046"/>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D0CEE136-D343-1A7D-7B1B-3765681756E8}"/>
              </a:ext>
            </a:extLst>
          </p:cNvPr>
          <p:cNvCxnSpPr>
            <a:cxnSpLocks/>
            <a:stCxn id="24" idx="5"/>
            <a:endCxn id="1127" idx="0"/>
          </p:cNvCxnSpPr>
          <p:nvPr/>
        </p:nvCxnSpPr>
        <p:spPr>
          <a:xfrm>
            <a:off x="3157354" y="3171938"/>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948C3200-78EC-FF1D-7FB9-7C2FAD0137ED}"/>
              </a:ext>
            </a:extLst>
          </p:cNvPr>
          <p:cNvCxnSpPr>
            <a:cxnSpLocks/>
            <a:stCxn id="24" idx="3"/>
            <a:endCxn id="1125" idx="0"/>
          </p:cNvCxnSpPr>
          <p:nvPr/>
        </p:nvCxnSpPr>
        <p:spPr>
          <a:xfrm flipH="1">
            <a:off x="2600429" y="3171938"/>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D55A8E20-B824-6E02-12AB-E1C6E389E4CD}"/>
              </a:ext>
            </a:extLst>
          </p:cNvPr>
          <p:cNvCxnSpPr>
            <a:cxnSpLocks/>
            <a:stCxn id="1127" idx="5"/>
            <a:endCxn id="1126" idx="0"/>
          </p:cNvCxnSpPr>
          <p:nvPr/>
        </p:nvCxnSpPr>
        <p:spPr>
          <a:xfrm>
            <a:off x="3567685" y="3837061"/>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1334A119-1EE2-3CF5-3366-911428C5E1B3}"/>
              </a:ext>
            </a:extLst>
          </p:cNvPr>
          <p:cNvCxnSpPr>
            <a:cxnSpLocks/>
            <a:stCxn id="1127" idx="3"/>
            <a:endCxn id="1124" idx="0"/>
          </p:cNvCxnSpPr>
          <p:nvPr/>
        </p:nvCxnSpPr>
        <p:spPr>
          <a:xfrm flipH="1">
            <a:off x="2957613" y="3837061"/>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122" name="Google Shape;868;p37">
            <a:extLst>
              <a:ext uri="{FF2B5EF4-FFF2-40B4-BE49-F238E27FC236}">
                <a16:creationId xmlns:a16="http://schemas.microsoft.com/office/drawing/2014/main" id="{1AAD6ACC-C42B-2513-D91F-F857D5AD3293}"/>
              </a:ext>
            </a:extLst>
          </p:cNvPr>
          <p:cNvSpPr txBox="1">
            <a:spLocks/>
          </p:cNvSpPr>
          <p:nvPr/>
        </p:nvSpPr>
        <p:spPr>
          <a:xfrm>
            <a:off x="799026" y="33027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23" name="Google Shape;868;p37">
            <a:extLst>
              <a:ext uri="{FF2B5EF4-FFF2-40B4-BE49-F238E27FC236}">
                <a16:creationId xmlns:a16="http://schemas.microsoft.com/office/drawing/2014/main" id="{0AF2A52E-866B-A531-7B9D-2FA8B721F4AB}"/>
              </a:ext>
            </a:extLst>
          </p:cNvPr>
          <p:cNvSpPr txBox="1">
            <a:spLocks/>
          </p:cNvSpPr>
          <p:nvPr/>
        </p:nvSpPr>
        <p:spPr>
          <a:xfrm>
            <a:off x="1665408" y="333520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4" name="Google Shape;868;p37">
            <a:extLst>
              <a:ext uri="{FF2B5EF4-FFF2-40B4-BE49-F238E27FC236}">
                <a16:creationId xmlns:a16="http://schemas.microsoft.com/office/drawing/2014/main" id="{F68E1FEE-F759-7088-0FF1-6D46CAFF4F31}"/>
              </a:ext>
            </a:extLst>
          </p:cNvPr>
          <p:cNvSpPr txBox="1">
            <a:spLocks/>
          </p:cNvSpPr>
          <p:nvPr/>
        </p:nvSpPr>
        <p:spPr>
          <a:xfrm>
            <a:off x="2758462" y="405099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5" name="Google Shape;868;p37">
            <a:extLst>
              <a:ext uri="{FF2B5EF4-FFF2-40B4-BE49-F238E27FC236}">
                <a16:creationId xmlns:a16="http://schemas.microsoft.com/office/drawing/2014/main" id="{BC707761-C4F9-A087-3BD4-47999082ADDE}"/>
              </a:ext>
            </a:extLst>
          </p:cNvPr>
          <p:cNvSpPr txBox="1">
            <a:spLocks/>
          </p:cNvSpPr>
          <p:nvPr/>
        </p:nvSpPr>
        <p:spPr>
          <a:xfrm>
            <a:off x="2383668" y="33319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6" name="Google Shape;868;p37">
            <a:extLst>
              <a:ext uri="{FF2B5EF4-FFF2-40B4-BE49-F238E27FC236}">
                <a16:creationId xmlns:a16="http://schemas.microsoft.com/office/drawing/2014/main" id="{0ECB2950-E9C2-5277-409C-5BBBB52637B4}"/>
              </a:ext>
            </a:extLst>
          </p:cNvPr>
          <p:cNvSpPr txBox="1">
            <a:spLocks/>
          </p:cNvSpPr>
          <p:nvPr/>
        </p:nvSpPr>
        <p:spPr>
          <a:xfrm>
            <a:off x="3667974" y="410393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27" name="Flowchart: Connector 1126">
            <a:extLst>
              <a:ext uri="{FF2B5EF4-FFF2-40B4-BE49-F238E27FC236}">
                <a16:creationId xmlns:a16="http://schemas.microsoft.com/office/drawing/2014/main" id="{054A816A-4C8D-B961-55D6-3AF44107F9C6}"/>
              </a:ext>
            </a:extLst>
          </p:cNvPr>
          <p:cNvSpPr/>
          <p:nvPr/>
        </p:nvSpPr>
        <p:spPr>
          <a:xfrm>
            <a:off x="3156764" y="34361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Tree>
    <p:extLst>
      <p:ext uri="{BB962C8B-B14F-4D97-AF65-F5344CB8AC3E}">
        <p14:creationId xmlns:p14="http://schemas.microsoft.com/office/powerpoint/2010/main" val="2317816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44</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3" name="Arrow: Right 2">
            <a:extLst>
              <a:ext uri="{FF2B5EF4-FFF2-40B4-BE49-F238E27FC236}">
                <a16:creationId xmlns:a16="http://schemas.microsoft.com/office/drawing/2014/main" id="{821CB762-0366-1759-F1D6-BEDA22E699B0}"/>
              </a:ext>
            </a:extLst>
          </p:cNvPr>
          <p:cNvSpPr/>
          <p:nvPr/>
        </p:nvSpPr>
        <p:spPr>
          <a:xfrm>
            <a:off x="4112726" y="2524523"/>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25" name="Flowchart: Connector 1124">
            <a:extLst>
              <a:ext uri="{FF2B5EF4-FFF2-40B4-BE49-F238E27FC236}">
                <a16:creationId xmlns:a16="http://schemas.microsoft.com/office/drawing/2014/main" id="{3F98364A-D22B-45B2-021E-5C2BFAEE2D89}"/>
              </a:ext>
            </a:extLst>
          </p:cNvPr>
          <p:cNvSpPr/>
          <p:nvPr/>
        </p:nvSpPr>
        <p:spPr>
          <a:xfrm>
            <a:off x="1222313" y="26641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26" name="Flowchart: Connector 1125">
            <a:extLst>
              <a:ext uri="{FF2B5EF4-FFF2-40B4-BE49-F238E27FC236}">
                <a16:creationId xmlns:a16="http://schemas.microsoft.com/office/drawing/2014/main" id="{EF98F2ED-49A5-E7F8-B6AD-90F0F11456F6}"/>
              </a:ext>
            </a:extLst>
          </p:cNvPr>
          <p:cNvSpPr/>
          <p:nvPr/>
        </p:nvSpPr>
        <p:spPr>
          <a:xfrm>
            <a:off x="2035486" y="210763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27" name="Flowchart: Connector 1126">
            <a:extLst>
              <a:ext uri="{FF2B5EF4-FFF2-40B4-BE49-F238E27FC236}">
                <a16:creationId xmlns:a16="http://schemas.microsoft.com/office/drawing/2014/main" id="{1DAA76B1-D79D-DEFE-DF74-30C26D91E4D5}"/>
              </a:ext>
            </a:extLst>
          </p:cNvPr>
          <p:cNvSpPr/>
          <p:nvPr/>
        </p:nvSpPr>
        <p:spPr>
          <a:xfrm>
            <a:off x="2725483" y="2771002"/>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28" name="Straight Connector 1127">
            <a:extLst>
              <a:ext uri="{FF2B5EF4-FFF2-40B4-BE49-F238E27FC236}">
                <a16:creationId xmlns:a16="http://schemas.microsoft.com/office/drawing/2014/main" id="{B605889A-044F-58E4-3DAB-570888A7486B}"/>
              </a:ext>
            </a:extLst>
          </p:cNvPr>
          <p:cNvCxnSpPr>
            <a:cxnSpLocks/>
            <a:stCxn id="1126" idx="3"/>
            <a:endCxn id="1125" idx="7"/>
          </p:cNvCxnSpPr>
          <p:nvPr/>
        </p:nvCxnSpPr>
        <p:spPr>
          <a:xfrm flipH="1">
            <a:off x="1616956" y="2503781"/>
            <a:ext cx="491932" cy="229119"/>
          </a:xfrm>
          <a:prstGeom prst="line">
            <a:avLst/>
          </a:prstGeom>
        </p:spPr>
        <p:style>
          <a:lnRef idx="2">
            <a:schemeClr val="dk1"/>
          </a:lnRef>
          <a:fillRef idx="0">
            <a:schemeClr val="dk1"/>
          </a:fillRef>
          <a:effectRef idx="1">
            <a:schemeClr val="dk1"/>
          </a:effectRef>
          <a:fontRef idx="minor">
            <a:schemeClr val="tx1"/>
          </a:fontRef>
        </p:style>
      </p:cxnSp>
      <p:cxnSp>
        <p:nvCxnSpPr>
          <p:cNvPr id="1129" name="Straight Connector 1128">
            <a:extLst>
              <a:ext uri="{FF2B5EF4-FFF2-40B4-BE49-F238E27FC236}">
                <a16:creationId xmlns:a16="http://schemas.microsoft.com/office/drawing/2014/main" id="{67CF8BC9-4E33-A915-DEAF-FBFA727F31BE}"/>
              </a:ext>
            </a:extLst>
          </p:cNvPr>
          <p:cNvCxnSpPr>
            <a:cxnSpLocks/>
            <a:stCxn id="1126" idx="5"/>
            <a:endCxn id="1127" idx="1"/>
          </p:cNvCxnSpPr>
          <p:nvPr/>
        </p:nvCxnSpPr>
        <p:spPr>
          <a:xfrm>
            <a:off x="2463302" y="2503781"/>
            <a:ext cx="336278" cy="336011"/>
          </a:xfrm>
          <a:prstGeom prst="line">
            <a:avLst/>
          </a:prstGeom>
        </p:spPr>
        <p:style>
          <a:lnRef idx="2">
            <a:schemeClr val="dk1"/>
          </a:lnRef>
          <a:fillRef idx="0">
            <a:schemeClr val="dk1"/>
          </a:fillRef>
          <a:effectRef idx="1">
            <a:schemeClr val="dk1"/>
          </a:effectRef>
          <a:fontRef idx="minor">
            <a:schemeClr val="tx1"/>
          </a:fontRef>
        </p:style>
      </p:cxnSp>
      <p:cxnSp>
        <p:nvCxnSpPr>
          <p:cNvPr id="1130" name="Straight Connector 1129">
            <a:extLst>
              <a:ext uri="{FF2B5EF4-FFF2-40B4-BE49-F238E27FC236}">
                <a16:creationId xmlns:a16="http://schemas.microsoft.com/office/drawing/2014/main" id="{CE605038-6C07-A407-D12F-4E9082C31439}"/>
              </a:ext>
            </a:extLst>
          </p:cNvPr>
          <p:cNvCxnSpPr>
            <a:cxnSpLocks/>
            <a:stCxn id="1140" idx="0"/>
            <a:endCxn id="1125" idx="5"/>
          </p:cNvCxnSpPr>
          <p:nvPr/>
        </p:nvCxnSpPr>
        <p:spPr>
          <a:xfrm flipH="1" flipV="1">
            <a:off x="1616956" y="3065046"/>
            <a:ext cx="265213" cy="270161"/>
          </a:xfrm>
          <a:prstGeom prst="line">
            <a:avLst/>
          </a:prstGeom>
        </p:spPr>
        <p:style>
          <a:lnRef idx="2">
            <a:schemeClr val="dk1"/>
          </a:lnRef>
          <a:fillRef idx="0">
            <a:schemeClr val="dk1"/>
          </a:fillRef>
          <a:effectRef idx="1">
            <a:schemeClr val="dk1"/>
          </a:effectRef>
          <a:fontRef idx="minor">
            <a:schemeClr val="tx1"/>
          </a:fontRef>
        </p:style>
      </p:cxnSp>
      <p:cxnSp>
        <p:nvCxnSpPr>
          <p:cNvPr id="1131" name="Straight Connector 1130">
            <a:extLst>
              <a:ext uri="{FF2B5EF4-FFF2-40B4-BE49-F238E27FC236}">
                <a16:creationId xmlns:a16="http://schemas.microsoft.com/office/drawing/2014/main" id="{40D33E8B-A151-96B6-1E91-E30984197460}"/>
              </a:ext>
            </a:extLst>
          </p:cNvPr>
          <p:cNvCxnSpPr>
            <a:cxnSpLocks/>
            <a:stCxn id="1126" idx="0"/>
          </p:cNvCxnSpPr>
          <p:nvPr/>
        </p:nvCxnSpPr>
        <p:spPr>
          <a:xfrm flipV="1">
            <a:off x="2286095" y="176139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F338F096-2C06-3C6C-DC2F-D462CE59ADD7}"/>
              </a:ext>
            </a:extLst>
          </p:cNvPr>
          <p:cNvCxnSpPr>
            <a:cxnSpLocks/>
            <a:stCxn id="1125" idx="3"/>
            <a:endCxn id="1139" idx="0"/>
          </p:cNvCxnSpPr>
          <p:nvPr/>
        </p:nvCxnSpPr>
        <p:spPr>
          <a:xfrm flipH="1">
            <a:off x="1015787" y="3065046"/>
            <a:ext cx="274236" cy="237727"/>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E03022D1-5504-EE6D-59F0-8BD2248AEDF1}"/>
              </a:ext>
            </a:extLst>
          </p:cNvPr>
          <p:cNvCxnSpPr>
            <a:cxnSpLocks/>
            <a:stCxn id="1127" idx="5"/>
            <a:endCxn id="1144" idx="0"/>
          </p:cNvCxnSpPr>
          <p:nvPr/>
        </p:nvCxnSpPr>
        <p:spPr>
          <a:xfrm>
            <a:off x="3157354" y="3171938"/>
            <a:ext cx="240122" cy="264187"/>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1FAF7432-11B1-E8CE-3188-239281626BB8}"/>
              </a:ext>
            </a:extLst>
          </p:cNvPr>
          <p:cNvCxnSpPr>
            <a:cxnSpLocks/>
            <a:stCxn id="1127" idx="3"/>
            <a:endCxn id="1142" idx="0"/>
          </p:cNvCxnSpPr>
          <p:nvPr/>
        </p:nvCxnSpPr>
        <p:spPr>
          <a:xfrm flipH="1">
            <a:off x="2600429" y="3171938"/>
            <a:ext cx="199151" cy="159992"/>
          </a:xfrm>
          <a:prstGeom prst="line">
            <a:avLst/>
          </a:prstGeom>
        </p:spPr>
        <p:style>
          <a:lnRef idx="2">
            <a:schemeClr val="dk1"/>
          </a:lnRef>
          <a:fillRef idx="0">
            <a:schemeClr val="dk1"/>
          </a:fillRef>
          <a:effectRef idx="1">
            <a:schemeClr val="dk1"/>
          </a:effectRef>
          <a:fontRef idx="minor">
            <a:schemeClr val="tx1"/>
          </a:fontRef>
        </p:style>
      </p:cxnSp>
      <p:cxnSp>
        <p:nvCxnSpPr>
          <p:cNvPr id="1137" name="Straight Connector 1136">
            <a:extLst>
              <a:ext uri="{FF2B5EF4-FFF2-40B4-BE49-F238E27FC236}">
                <a16:creationId xmlns:a16="http://schemas.microsoft.com/office/drawing/2014/main" id="{99F34B23-A4C4-9E77-9308-E0110586455B}"/>
              </a:ext>
            </a:extLst>
          </p:cNvPr>
          <p:cNvCxnSpPr>
            <a:cxnSpLocks/>
            <a:stCxn id="1144" idx="5"/>
            <a:endCxn id="1143" idx="0"/>
          </p:cNvCxnSpPr>
          <p:nvPr/>
        </p:nvCxnSpPr>
        <p:spPr>
          <a:xfrm>
            <a:off x="3567685" y="3837061"/>
            <a:ext cx="317050" cy="266871"/>
          </a:xfrm>
          <a:prstGeom prst="line">
            <a:avLst/>
          </a:prstGeom>
        </p:spPr>
        <p:style>
          <a:lnRef idx="2">
            <a:schemeClr val="dk1"/>
          </a:lnRef>
          <a:fillRef idx="0">
            <a:schemeClr val="dk1"/>
          </a:fillRef>
          <a:effectRef idx="1">
            <a:schemeClr val="dk1"/>
          </a:effectRef>
          <a:fontRef idx="minor">
            <a:schemeClr val="tx1"/>
          </a:fontRef>
        </p:style>
      </p:cxnSp>
      <p:cxnSp>
        <p:nvCxnSpPr>
          <p:cNvPr id="1138" name="Straight Connector 1137">
            <a:extLst>
              <a:ext uri="{FF2B5EF4-FFF2-40B4-BE49-F238E27FC236}">
                <a16:creationId xmlns:a16="http://schemas.microsoft.com/office/drawing/2014/main" id="{C590B1EC-602D-AB75-7E43-899AAD1AAD18}"/>
              </a:ext>
            </a:extLst>
          </p:cNvPr>
          <p:cNvCxnSpPr>
            <a:cxnSpLocks/>
            <a:stCxn id="1144" idx="3"/>
            <a:endCxn id="1141" idx="0"/>
          </p:cNvCxnSpPr>
          <p:nvPr/>
        </p:nvCxnSpPr>
        <p:spPr>
          <a:xfrm flipH="1">
            <a:off x="2957613" y="3837061"/>
            <a:ext cx="269654" cy="213930"/>
          </a:xfrm>
          <a:prstGeom prst="line">
            <a:avLst/>
          </a:prstGeom>
        </p:spPr>
        <p:style>
          <a:lnRef idx="2">
            <a:schemeClr val="dk1"/>
          </a:lnRef>
          <a:fillRef idx="0">
            <a:schemeClr val="dk1"/>
          </a:fillRef>
          <a:effectRef idx="1">
            <a:schemeClr val="dk1"/>
          </a:effectRef>
          <a:fontRef idx="minor">
            <a:schemeClr val="tx1"/>
          </a:fontRef>
        </p:style>
      </p:cxnSp>
      <p:sp>
        <p:nvSpPr>
          <p:cNvPr id="1139" name="Google Shape;868;p37">
            <a:extLst>
              <a:ext uri="{FF2B5EF4-FFF2-40B4-BE49-F238E27FC236}">
                <a16:creationId xmlns:a16="http://schemas.microsoft.com/office/drawing/2014/main" id="{B9965DD9-F882-A3D9-83EA-FA055056C2C9}"/>
              </a:ext>
            </a:extLst>
          </p:cNvPr>
          <p:cNvSpPr txBox="1">
            <a:spLocks/>
          </p:cNvSpPr>
          <p:nvPr/>
        </p:nvSpPr>
        <p:spPr>
          <a:xfrm>
            <a:off x="799026" y="33027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0" name="Google Shape;868;p37">
            <a:extLst>
              <a:ext uri="{FF2B5EF4-FFF2-40B4-BE49-F238E27FC236}">
                <a16:creationId xmlns:a16="http://schemas.microsoft.com/office/drawing/2014/main" id="{A1AAE529-E2EF-072B-6B23-CCBA416BA5E1}"/>
              </a:ext>
            </a:extLst>
          </p:cNvPr>
          <p:cNvSpPr txBox="1">
            <a:spLocks/>
          </p:cNvSpPr>
          <p:nvPr/>
        </p:nvSpPr>
        <p:spPr>
          <a:xfrm>
            <a:off x="1665408" y="333520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1" name="Google Shape;868;p37">
            <a:extLst>
              <a:ext uri="{FF2B5EF4-FFF2-40B4-BE49-F238E27FC236}">
                <a16:creationId xmlns:a16="http://schemas.microsoft.com/office/drawing/2014/main" id="{2155A9A4-9AD6-7F47-6DAA-397A2C42F94A}"/>
              </a:ext>
            </a:extLst>
          </p:cNvPr>
          <p:cNvSpPr txBox="1">
            <a:spLocks/>
          </p:cNvSpPr>
          <p:nvPr/>
        </p:nvSpPr>
        <p:spPr>
          <a:xfrm>
            <a:off x="2758462" y="405099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2" name="Google Shape;868;p37">
            <a:extLst>
              <a:ext uri="{FF2B5EF4-FFF2-40B4-BE49-F238E27FC236}">
                <a16:creationId xmlns:a16="http://schemas.microsoft.com/office/drawing/2014/main" id="{009346A4-19EC-D740-CF69-B79038009DA9}"/>
              </a:ext>
            </a:extLst>
          </p:cNvPr>
          <p:cNvSpPr txBox="1">
            <a:spLocks/>
          </p:cNvSpPr>
          <p:nvPr/>
        </p:nvSpPr>
        <p:spPr>
          <a:xfrm>
            <a:off x="2383668" y="33319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3" name="Google Shape;868;p37">
            <a:extLst>
              <a:ext uri="{FF2B5EF4-FFF2-40B4-BE49-F238E27FC236}">
                <a16:creationId xmlns:a16="http://schemas.microsoft.com/office/drawing/2014/main" id="{9FB09E74-798A-C8C9-007F-2F29269B334D}"/>
              </a:ext>
            </a:extLst>
          </p:cNvPr>
          <p:cNvSpPr txBox="1">
            <a:spLocks/>
          </p:cNvSpPr>
          <p:nvPr/>
        </p:nvSpPr>
        <p:spPr>
          <a:xfrm>
            <a:off x="3667974" y="410393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4" name="Flowchart: Connector 1143">
            <a:extLst>
              <a:ext uri="{FF2B5EF4-FFF2-40B4-BE49-F238E27FC236}">
                <a16:creationId xmlns:a16="http://schemas.microsoft.com/office/drawing/2014/main" id="{5C3F04DF-4990-994B-23DE-F8F924F4ADA4}"/>
              </a:ext>
            </a:extLst>
          </p:cNvPr>
          <p:cNvSpPr/>
          <p:nvPr/>
        </p:nvSpPr>
        <p:spPr>
          <a:xfrm>
            <a:off x="3156764" y="34361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45" name="Flowchart: Connector 1144">
            <a:extLst>
              <a:ext uri="{FF2B5EF4-FFF2-40B4-BE49-F238E27FC236}">
                <a16:creationId xmlns:a16="http://schemas.microsoft.com/office/drawing/2014/main" id="{FB209D01-E96B-3246-99B4-16B890C91F26}"/>
              </a:ext>
            </a:extLst>
          </p:cNvPr>
          <p:cNvSpPr/>
          <p:nvPr/>
        </p:nvSpPr>
        <p:spPr>
          <a:xfrm>
            <a:off x="5427886" y="3180764"/>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46" name="Flowchart: Connector 1145">
            <a:extLst>
              <a:ext uri="{FF2B5EF4-FFF2-40B4-BE49-F238E27FC236}">
                <a16:creationId xmlns:a16="http://schemas.microsoft.com/office/drawing/2014/main" id="{4BD25ADE-498A-5D56-CC25-E579B6439069}"/>
              </a:ext>
            </a:extLst>
          </p:cNvPr>
          <p:cNvSpPr/>
          <p:nvPr/>
        </p:nvSpPr>
        <p:spPr>
          <a:xfrm>
            <a:off x="6020090" y="2542349"/>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47" name="Flowchart: Connector 1146">
            <a:extLst>
              <a:ext uri="{FF2B5EF4-FFF2-40B4-BE49-F238E27FC236}">
                <a16:creationId xmlns:a16="http://schemas.microsoft.com/office/drawing/2014/main" id="{12006F74-A102-D545-C955-66FD7934087D}"/>
              </a:ext>
            </a:extLst>
          </p:cNvPr>
          <p:cNvSpPr/>
          <p:nvPr/>
        </p:nvSpPr>
        <p:spPr>
          <a:xfrm>
            <a:off x="6767080" y="1948397"/>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48" name="Straight Connector 1147">
            <a:extLst>
              <a:ext uri="{FF2B5EF4-FFF2-40B4-BE49-F238E27FC236}">
                <a16:creationId xmlns:a16="http://schemas.microsoft.com/office/drawing/2014/main" id="{5E899793-84AF-90FD-C3D7-FD292BB7971D}"/>
              </a:ext>
            </a:extLst>
          </p:cNvPr>
          <p:cNvCxnSpPr>
            <a:cxnSpLocks/>
            <a:stCxn id="1146" idx="3"/>
            <a:endCxn id="1145" idx="7"/>
          </p:cNvCxnSpPr>
          <p:nvPr/>
        </p:nvCxnSpPr>
        <p:spPr>
          <a:xfrm flipH="1">
            <a:off x="5822529" y="2938498"/>
            <a:ext cx="270963" cy="311056"/>
          </a:xfrm>
          <a:prstGeom prst="line">
            <a:avLst/>
          </a:prstGeom>
        </p:spPr>
        <p:style>
          <a:lnRef idx="2">
            <a:schemeClr val="dk1"/>
          </a:lnRef>
          <a:fillRef idx="0">
            <a:schemeClr val="dk1"/>
          </a:fillRef>
          <a:effectRef idx="1">
            <a:schemeClr val="dk1"/>
          </a:effectRef>
          <a:fontRef idx="minor">
            <a:schemeClr val="tx1"/>
          </a:fontRef>
        </p:style>
      </p:cxnSp>
      <p:cxnSp>
        <p:nvCxnSpPr>
          <p:cNvPr id="1149" name="Straight Connector 1148">
            <a:extLst>
              <a:ext uri="{FF2B5EF4-FFF2-40B4-BE49-F238E27FC236}">
                <a16:creationId xmlns:a16="http://schemas.microsoft.com/office/drawing/2014/main" id="{53AF7968-2DDD-A4AB-B3CE-BEF2C63B3407}"/>
              </a:ext>
            </a:extLst>
          </p:cNvPr>
          <p:cNvCxnSpPr>
            <a:cxnSpLocks/>
            <a:stCxn id="1146" idx="7"/>
            <a:endCxn id="1147" idx="3"/>
          </p:cNvCxnSpPr>
          <p:nvPr/>
        </p:nvCxnSpPr>
        <p:spPr>
          <a:xfrm flipV="1">
            <a:off x="6447906" y="2349333"/>
            <a:ext cx="393271" cy="260985"/>
          </a:xfrm>
          <a:prstGeom prst="line">
            <a:avLst/>
          </a:prstGeom>
        </p:spPr>
        <p:style>
          <a:lnRef idx="2">
            <a:schemeClr val="dk1"/>
          </a:lnRef>
          <a:fillRef idx="0">
            <a:schemeClr val="dk1"/>
          </a:fillRef>
          <a:effectRef idx="1">
            <a:schemeClr val="dk1"/>
          </a:effectRef>
          <a:fontRef idx="minor">
            <a:schemeClr val="tx1"/>
          </a:fontRef>
        </p:style>
      </p:cxnSp>
      <p:cxnSp>
        <p:nvCxnSpPr>
          <p:cNvPr id="1150" name="Straight Connector 1149">
            <a:extLst>
              <a:ext uri="{FF2B5EF4-FFF2-40B4-BE49-F238E27FC236}">
                <a16:creationId xmlns:a16="http://schemas.microsoft.com/office/drawing/2014/main" id="{5AD1BA5F-688D-1B99-BC35-FB93A0CE18CB}"/>
              </a:ext>
            </a:extLst>
          </p:cNvPr>
          <p:cNvCxnSpPr>
            <a:cxnSpLocks/>
            <a:stCxn id="934" idx="0"/>
            <a:endCxn id="1145" idx="5"/>
          </p:cNvCxnSpPr>
          <p:nvPr/>
        </p:nvCxnSpPr>
        <p:spPr>
          <a:xfrm flipH="1" flipV="1">
            <a:off x="5822529" y="3581700"/>
            <a:ext cx="224033" cy="313963"/>
          </a:xfrm>
          <a:prstGeom prst="line">
            <a:avLst/>
          </a:prstGeom>
        </p:spPr>
        <p:style>
          <a:lnRef idx="2">
            <a:schemeClr val="dk1"/>
          </a:lnRef>
          <a:fillRef idx="0">
            <a:schemeClr val="dk1"/>
          </a:fillRef>
          <a:effectRef idx="1">
            <a:schemeClr val="dk1"/>
          </a:effectRef>
          <a:fontRef idx="minor">
            <a:schemeClr val="tx1"/>
          </a:fontRef>
        </p:style>
      </p:cxnSp>
      <p:cxnSp>
        <p:nvCxnSpPr>
          <p:cNvPr id="1151" name="Straight Connector 1150">
            <a:extLst>
              <a:ext uri="{FF2B5EF4-FFF2-40B4-BE49-F238E27FC236}">
                <a16:creationId xmlns:a16="http://schemas.microsoft.com/office/drawing/2014/main" id="{4EEDCCBA-4B2B-FF0C-12EA-571BEFD1ED90}"/>
              </a:ext>
            </a:extLst>
          </p:cNvPr>
          <p:cNvCxnSpPr>
            <a:cxnSpLocks/>
            <a:stCxn id="1147" idx="0"/>
          </p:cNvCxnSpPr>
          <p:nvPr/>
        </p:nvCxnSpPr>
        <p:spPr>
          <a:xfrm flipV="1">
            <a:off x="7020064" y="1651900"/>
            <a:ext cx="0" cy="296497"/>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98EFD575-D112-F712-603F-E90605FE6812}"/>
              </a:ext>
            </a:extLst>
          </p:cNvPr>
          <p:cNvCxnSpPr>
            <a:cxnSpLocks/>
            <a:stCxn id="1145" idx="3"/>
            <a:endCxn id="933" idx="0"/>
          </p:cNvCxnSpPr>
          <p:nvPr/>
        </p:nvCxnSpPr>
        <p:spPr>
          <a:xfrm flipH="1">
            <a:off x="5225975" y="3581700"/>
            <a:ext cx="269621" cy="313963"/>
          </a:xfrm>
          <a:prstGeom prst="line">
            <a:avLst/>
          </a:prstGeom>
        </p:spPr>
        <p:style>
          <a:lnRef idx="2">
            <a:schemeClr val="dk1"/>
          </a:lnRef>
          <a:fillRef idx="0">
            <a:schemeClr val="dk1"/>
          </a:fillRef>
          <a:effectRef idx="1">
            <a:schemeClr val="dk1"/>
          </a:effectRef>
          <a:fontRef idx="minor">
            <a:schemeClr val="tx1"/>
          </a:fontRef>
        </p:style>
      </p:cxnSp>
      <p:cxnSp>
        <p:nvCxnSpPr>
          <p:cNvPr id="929" name="Straight Connector 928">
            <a:extLst>
              <a:ext uri="{FF2B5EF4-FFF2-40B4-BE49-F238E27FC236}">
                <a16:creationId xmlns:a16="http://schemas.microsoft.com/office/drawing/2014/main" id="{5052FFBD-F774-9706-241B-5F53842F6BB3}"/>
              </a:ext>
            </a:extLst>
          </p:cNvPr>
          <p:cNvCxnSpPr>
            <a:cxnSpLocks/>
            <a:stCxn id="1147" idx="5"/>
            <a:endCxn id="938" idx="0"/>
          </p:cNvCxnSpPr>
          <p:nvPr/>
        </p:nvCxnSpPr>
        <p:spPr>
          <a:xfrm>
            <a:off x="7198951" y="2349333"/>
            <a:ext cx="738137" cy="206092"/>
          </a:xfrm>
          <a:prstGeom prst="line">
            <a:avLst/>
          </a:prstGeom>
        </p:spPr>
        <p:style>
          <a:lnRef idx="2">
            <a:schemeClr val="dk1"/>
          </a:lnRef>
          <a:fillRef idx="0">
            <a:schemeClr val="dk1"/>
          </a:fillRef>
          <a:effectRef idx="1">
            <a:schemeClr val="dk1"/>
          </a:effectRef>
          <a:fontRef idx="minor">
            <a:schemeClr val="tx1"/>
          </a:fontRef>
        </p:style>
      </p:cxnSp>
      <p:cxnSp>
        <p:nvCxnSpPr>
          <p:cNvPr id="930" name="Straight Connector 929">
            <a:extLst>
              <a:ext uri="{FF2B5EF4-FFF2-40B4-BE49-F238E27FC236}">
                <a16:creationId xmlns:a16="http://schemas.microsoft.com/office/drawing/2014/main" id="{FA688669-3D04-4062-A29B-F9BEE785756A}"/>
              </a:ext>
            </a:extLst>
          </p:cNvPr>
          <p:cNvCxnSpPr>
            <a:cxnSpLocks/>
            <a:stCxn id="1146" idx="5"/>
            <a:endCxn id="936" idx="0"/>
          </p:cNvCxnSpPr>
          <p:nvPr/>
        </p:nvCxnSpPr>
        <p:spPr>
          <a:xfrm>
            <a:off x="6447906" y="2938498"/>
            <a:ext cx="256990" cy="217952"/>
          </a:xfrm>
          <a:prstGeom prst="line">
            <a:avLst/>
          </a:prstGeom>
        </p:spPr>
        <p:style>
          <a:lnRef idx="2">
            <a:schemeClr val="dk1"/>
          </a:lnRef>
          <a:fillRef idx="0">
            <a:schemeClr val="dk1"/>
          </a:fillRef>
          <a:effectRef idx="1">
            <a:schemeClr val="dk1"/>
          </a:effectRef>
          <a:fontRef idx="minor">
            <a:schemeClr val="tx1"/>
          </a:fontRef>
        </p:style>
      </p:cxnSp>
      <p:cxnSp>
        <p:nvCxnSpPr>
          <p:cNvPr id="931" name="Straight Connector 930">
            <a:extLst>
              <a:ext uri="{FF2B5EF4-FFF2-40B4-BE49-F238E27FC236}">
                <a16:creationId xmlns:a16="http://schemas.microsoft.com/office/drawing/2014/main" id="{36AECD3F-6D46-3190-F14B-2A634E5824F5}"/>
              </a:ext>
            </a:extLst>
          </p:cNvPr>
          <p:cNvCxnSpPr>
            <a:cxnSpLocks/>
            <a:stCxn id="938" idx="5"/>
            <a:endCxn id="937" idx="0"/>
          </p:cNvCxnSpPr>
          <p:nvPr/>
        </p:nvCxnSpPr>
        <p:spPr>
          <a:xfrm>
            <a:off x="8107297" y="2956361"/>
            <a:ext cx="315669" cy="177475"/>
          </a:xfrm>
          <a:prstGeom prst="line">
            <a:avLst/>
          </a:prstGeom>
        </p:spPr>
        <p:style>
          <a:lnRef idx="2">
            <a:schemeClr val="dk1"/>
          </a:lnRef>
          <a:fillRef idx="0">
            <a:schemeClr val="dk1"/>
          </a:fillRef>
          <a:effectRef idx="1">
            <a:schemeClr val="dk1"/>
          </a:effectRef>
          <a:fontRef idx="minor">
            <a:schemeClr val="tx1"/>
          </a:fontRef>
        </p:style>
      </p:cxnSp>
      <p:cxnSp>
        <p:nvCxnSpPr>
          <p:cNvPr id="932" name="Straight Connector 931">
            <a:extLst>
              <a:ext uri="{FF2B5EF4-FFF2-40B4-BE49-F238E27FC236}">
                <a16:creationId xmlns:a16="http://schemas.microsoft.com/office/drawing/2014/main" id="{38219643-D6C2-D316-07AC-45703D43127C}"/>
              </a:ext>
            </a:extLst>
          </p:cNvPr>
          <p:cNvCxnSpPr>
            <a:cxnSpLocks/>
            <a:stCxn id="938" idx="3"/>
            <a:endCxn id="935" idx="0"/>
          </p:cNvCxnSpPr>
          <p:nvPr/>
        </p:nvCxnSpPr>
        <p:spPr>
          <a:xfrm flipH="1">
            <a:off x="7615132" y="2956361"/>
            <a:ext cx="151747" cy="173427"/>
          </a:xfrm>
          <a:prstGeom prst="line">
            <a:avLst/>
          </a:prstGeom>
        </p:spPr>
        <p:style>
          <a:lnRef idx="2">
            <a:schemeClr val="dk1"/>
          </a:lnRef>
          <a:fillRef idx="0">
            <a:schemeClr val="dk1"/>
          </a:fillRef>
          <a:effectRef idx="1">
            <a:schemeClr val="dk1"/>
          </a:effectRef>
          <a:fontRef idx="minor">
            <a:schemeClr val="tx1"/>
          </a:fontRef>
        </p:style>
      </p:cxnSp>
      <p:sp>
        <p:nvSpPr>
          <p:cNvPr id="933" name="Google Shape;868;p37">
            <a:extLst>
              <a:ext uri="{FF2B5EF4-FFF2-40B4-BE49-F238E27FC236}">
                <a16:creationId xmlns:a16="http://schemas.microsoft.com/office/drawing/2014/main" id="{40CB0BCA-5308-0C04-E3DE-CB4F183254A1}"/>
              </a:ext>
            </a:extLst>
          </p:cNvPr>
          <p:cNvSpPr txBox="1">
            <a:spLocks/>
          </p:cNvSpPr>
          <p:nvPr/>
        </p:nvSpPr>
        <p:spPr>
          <a:xfrm>
            <a:off x="5009214" y="389566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934" name="Google Shape;868;p37">
            <a:extLst>
              <a:ext uri="{FF2B5EF4-FFF2-40B4-BE49-F238E27FC236}">
                <a16:creationId xmlns:a16="http://schemas.microsoft.com/office/drawing/2014/main" id="{F196CCB2-3A84-5149-838C-B859FA5AB263}"/>
              </a:ext>
            </a:extLst>
          </p:cNvPr>
          <p:cNvSpPr txBox="1">
            <a:spLocks/>
          </p:cNvSpPr>
          <p:nvPr/>
        </p:nvSpPr>
        <p:spPr>
          <a:xfrm>
            <a:off x="5829801" y="389566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935" name="Google Shape;868;p37">
            <a:extLst>
              <a:ext uri="{FF2B5EF4-FFF2-40B4-BE49-F238E27FC236}">
                <a16:creationId xmlns:a16="http://schemas.microsoft.com/office/drawing/2014/main" id="{1C304B96-E2C8-BBAA-A550-2E67134CD0B5}"/>
              </a:ext>
            </a:extLst>
          </p:cNvPr>
          <p:cNvSpPr txBox="1">
            <a:spLocks/>
          </p:cNvSpPr>
          <p:nvPr/>
        </p:nvSpPr>
        <p:spPr>
          <a:xfrm>
            <a:off x="7415981" y="3129788"/>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936" name="Google Shape;868;p37">
            <a:extLst>
              <a:ext uri="{FF2B5EF4-FFF2-40B4-BE49-F238E27FC236}">
                <a16:creationId xmlns:a16="http://schemas.microsoft.com/office/drawing/2014/main" id="{FD2B9EE8-2ECB-1DCD-BDF6-B84BBCB5406B}"/>
              </a:ext>
            </a:extLst>
          </p:cNvPr>
          <p:cNvSpPr txBox="1">
            <a:spLocks/>
          </p:cNvSpPr>
          <p:nvPr/>
        </p:nvSpPr>
        <p:spPr>
          <a:xfrm>
            <a:off x="6488135" y="315645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937" name="Google Shape;868;p37">
            <a:extLst>
              <a:ext uri="{FF2B5EF4-FFF2-40B4-BE49-F238E27FC236}">
                <a16:creationId xmlns:a16="http://schemas.microsoft.com/office/drawing/2014/main" id="{ECBEB10F-1939-643A-CAC3-E6D648E837A5}"/>
              </a:ext>
            </a:extLst>
          </p:cNvPr>
          <p:cNvSpPr txBox="1">
            <a:spLocks/>
          </p:cNvSpPr>
          <p:nvPr/>
        </p:nvSpPr>
        <p:spPr>
          <a:xfrm>
            <a:off x="8206205" y="313383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938" name="Flowchart: Connector 937">
            <a:extLst>
              <a:ext uri="{FF2B5EF4-FFF2-40B4-BE49-F238E27FC236}">
                <a16:creationId xmlns:a16="http://schemas.microsoft.com/office/drawing/2014/main" id="{D792FD35-095D-E82E-EDDB-2A7A0F4726DA}"/>
              </a:ext>
            </a:extLst>
          </p:cNvPr>
          <p:cNvSpPr/>
          <p:nvPr/>
        </p:nvSpPr>
        <p:spPr>
          <a:xfrm>
            <a:off x="7696376" y="25554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972" name="Google Shape;868;p37">
            <a:extLst>
              <a:ext uri="{FF2B5EF4-FFF2-40B4-BE49-F238E27FC236}">
                <a16:creationId xmlns:a16="http://schemas.microsoft.com/office/drawing/2014/main" id="{B22AA3BF-BF4B-15E6-9084-DA7A64A35304}"/>
              </a:ext>
            </a:extLst>
          </p:cNvPr>
          <p:cNvSpPr txBox="1">
            <a:spLocks/>
          </p:cNvSpPr>
          <p:nvPr/>
        </p:nvSpPr>
        <p:spPr>
          <a:xfrm>
            <a:off x="4572001" y="599103"/>
            <a:ext cx="4267198" cy="539656"/>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3.2. Right Right case</a:t>
            </a:r>
          </a:p>
        </p:txBody>
      </p:sp>
      <p:sp>
        <p:nvSpPr>
          <p:cNvPr id="973" name="Google Shape;868;p37">
            <a:extLst>
              <a:ext uri="{FF2B5EF4-FFF2-40B4-BE49-F238E27FC236}">
                <a16:creationId xmlns:a16="http://schemas.microsoft.com/office/drawing/2014/main" id="{DCC2585A-1C77-1938-9FEB-7C17AF987597}"/>
              </a:ext>
            </a:extLst>
          </p:cNvPr>
          <p:cNvSpPr txBox="1">
            <a:spLocks/>
          </p:cNvSpPr>
          <p:nvPr/>
        </p:nvSpPr>
        <p:spPr>
          <a:xfrm>
            <a:off x="-4792736" y="610164"/>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974" name="Google Shape;868;p37">
            <a:extLst>
              <a:ext uri="{FF2B5EF4-FFF2-40B4-BE49-F238E27FC236}">
                <a16:creationId xmlns:a16="http://schemas.microsoft.com/office/drawing/2014/main" id="{44CFA432-B40D-D40B-93DA-DAC178547ADA}"/>
              </a:ext>
            </a:extLst>
          </p:cNvPr>
          <p:cNvSpPr txBox="1">
            <a:spLocks/>
          </p:cNvSpPr>
          <p:nvPr/>
        </p:nvSpPr>
        <p:spPr>
          <a:xfrm>
            <a:off x="9723300" y="562516"/>
            <a:ext cx="4267200" cy="528595"/>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Left Right Case, Right Left case</a:t>
            </a:r>
          </a:p>
        </p:txBody>
      </p:sp>
    </p:spTree>
    <p:extLst>
      <p:ext uri="{BB962C8B-B14F-4D97-AF65-F5344CB8AC3E}">
        <p14:creationId xmlns:p14="http://schemas.microsoft.com/office/powerpoint/2010/main" val="259881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45</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571999" y="1869513"/>
            <a:ext cx="3933763" cy="1448076"/>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Left-Rotation subtree tại node P </a:t>
              </a:r>
            </a:p>
            <a:p>
              <a:pPr indent="266700">
                <a:buAutoNum type="arabicPeriod"/>
              </a:pPr>
              <a:r>
                <a:rPr lang="vi-VN">
                  <a:solidFill>
                    <a:srgbClr val="000000"/>
                  </a:solidFill>
                  <a:latin typeface="Nunito" pitchFamily="2" charset="-93"/>
                </a:rPr>
                <a:t>Cây lúc này trở về trường hợp 2 và xử lý như đã đề cập ở trường hợp tương ứng.</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22" name="Google Shape;868;p37">
            <a:extLst>
              <a:ext uri="{FF2B5EF4-FFF2-40B4-BE49-F238E27FC236}">
                <a16:creationId xmlns:a16="http://schemas.microsoft.com/office/drawing/2014/main" id="{DC9CCD42-5506-E4C3-C370-33C05B3D5934}"/>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
        <p:nvSpPr>
          <p:cNvPr id="23" name="Flowchart: Connector 22">
            <a:extLst>
              <a:ext uri="{FF2B5EF4-FFF2-40B4-BE49-F238E27FC236}">
                <a16:creationId xmlns:a16="http://schemas.microsoft.com/office/drawing/2014/main" id="{428A5335-337B-12B9-570F-CC0EF11BC388}"/>
              </a:ext>
            </a:extLst>
          </p:cNvPr>
          <p:cNvSpPr/>
          <p:nvPr/>
        </p:nvSpPr>
        <p:spPr>
          <a:xfrm>
            <a:off x="1146236" y="2597894"/>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4" name="Flowchart: Connector 23">
            <a:extLst>
              <a:ext uri="{FF2B5EF4-FFF2-40B4-BE49-F238E27FC236}">
                <a16:creationId xmlns:a16="http://schemas.microsoft.com/office/drawing/2014/main" id="{DD3DC0CE-E379-9676-BD95-A77ADD1A7E9D}"/>
              </a:ext>
            </a:extLst>
          </p:cNvPr>
          <p:cNvSpPr/>
          <p:nvPr/>
        </p:nvSpPr>
        <p:spPr>
          <a:xfrm>
            <a:off x="2105521" y="210157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5" name="Flowchart: Connector 24">
            <a:extLst>
              <a:ext uri="{FF2B5EF4-FFF2-40B4-BE49-F238E27FC236}">
                <a16:creationId xmlns:a16="http://schemas.microsoft.com/office/drawing/2014/main" id="{E3EB85F6-DBB6-1AE4-9F81-BD3DE95641A8}"/>
              </a:ext>
            </a:extLst>
          </p:cNvPr>
          <p:cNvSpPr/>
          <p:nvPr/>
        </p:nvSpPr>
        <p:spPr>
          <a:xfrm>
            <a:off x="2911334" y="258220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6" name="Straight Connector 25">
            <a:extLst>
              <a:ext uri="{FF2B5EF4-FFF2-40B4-BE49-F238E27FC236}">
                <a16:creationId xmlns:a16="http://schemas.microsoft.com/office/drawing/2014/main" id="{A4277C5B-00DD-CEAB-C1D9-97D859EACBA3}"/>
              </a:ext>
            </a:extLst>
          </p:cNvPr>
          <p:cNvCxnSpPr>
            <a:cxnSpLocks/>
            <a:stCxn id="24" idx="3"/>
            <a:endCxn id="23" idx="7"/>
          </p:cNvCxnSpPr>
          <p:nvPr/>
        </p:nvCxnSpPr>
        <p:spPr>
          <a:xfrm flipH="1">
            <a:off x="1540879" y="2497721"/>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D690377-5169-E153-E417-2275FA7207A0}"/>
              </a:ext>
            </a:extLst>
          </p:cNvPr>
          <p:cNvCxnSpPr>
            <a:cxnSpLocks/>
            <a:stCxn id="24" idx="5"/>
            <a:endCxn id="25" idx="1"/>
          </p:cNvCxnSpPr>
          <p:nvPr/>
        </p:nvCxnSpPr>
        <p:spPr>
          <a:xfrm>
            <a:off x="2533337" y="249772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45EF595-152F-F46B-AA17-5E469CB12654}"/>
              </a:ext>
            </a:extLst>
          </p:cNvPr>
          <p:cNvCxnSpPr>
            <a:cxnSpLocks/>
            <a:stCxn id="1123" idx="0"/>
            <a:endCxn id="23" idx="5"/>
          </p:cNvCxnSpPr>
          <p:nvPr/>
        </p:nvCxnSpPr>
        <p:spPr>
          <a:xfrm flipH="1" flipV="1">
            <a:off x="1540879" y="2998830"/>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9E0AB60E-E376-D0A8-D51B-BF849FD54381}"/>
              </a:ext>
            </a:extLst>
          </p:cNvPr>
          <p:cNvCxnSpPr>
            <a:cxnSpLocks/>
            <a:stCxn id="24" idx="0"/>
          </p:cNvCxnSpPr>
          <p:nvPr/>
        </p:nvCxnSpPr>
        <p:spPr>
          <a:xfrm flipV="1">
            <a:off x="2356130" y="175533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1C428B6-5380-3D5E-BE17-818459C9BDC2}"/>
              </a:ext>
            </a:extLst>
          </p:cNvPr>
          <p:cNvCxnSpPr>
            <a:cxnSpLocks/>
            <a:stCxn id="23" idx="3"/>
            <a:endCxn id="1130" idx="0"/>
          </p:cNvCxnSpPr>
          <p:nvPr/>
        </p:nvCxnSpPr>
        <p:spPr>
          <a:xfrm flipH="1">
            <a:off x="833312" y="2998830"/>
            <a:ext cx="380634" cy="28625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B808970-612C-17FF-AC63-17A8F458C549}"/>
              </a:ext>
            </a:extLst>
          </p:cNvPr>
          <p:cNvCxnSpPr>
            <a:cxnSpLocks/>
            <a:stCxn id="25" idx="5"/>
            <a:endCxn id="1129" idx="0"/>
          </p:cNvCxnSpPr>
          <p:nvPr/>
        </p:nvCxnSpPr>
        <p:spPr>
          <a:xfrm>
            <a:off x="3343205" y="298313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62690C96-69ED-8680-E238-CAF56A093EC6}"/>
              </a:ext>
            </a:extLst>
          </p:cNvPr>
          <p:cNvCxnSpPr>
            <a:cxnSpLocks/>
            <a:stCxn id="25" idx="3"/>
            <a:endCxn id="1128" idx="0"/>
          </p:cNvCxnSpPr>
          <p:nvPr/>
        </p:nvCxnSpPr>
        <p:spPr>
          <a:xfrm flipH="1">
            <a:off x="2771569" y="298313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6A88343E-EB57-7D54-6400-141F655E9F44}"/>
              </a:ext>
            </a:extLst>
          </p:cNvPr>
          <p:cNvCxnSpPr>
            <a:cxnSpLocks/>
            <a:stCxn id="1123" idx="5"/>
            <a:endCxn id="1127" idx="0"/>
          </p:cNvCxnSpPr>
          <p:nvPr/>
        </p:nvCxnSpPr>
        <p:spPr>
          <a:xfrm>
            <a:off x="1913664" y="3653303"/>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122" name="Straight Connector 1121">
            <a:extLst>
              <a:ext uri="{FF2B5EF4-FFF2-40B4-BE49-F238E27FC236}">
                <a16:creationId xmlns:a16="http://schemas.microsoft.com/office/drawing/2014/main" id="{34D5ED86-62F8-7D1D-06DC-68293F11C6E3}"/>
              </a:ext>
            </a:extLst>
          </p:cNvPr>
          <p:cNvCxnSpPr>
            <a:cxnSpLocks/>
            <a:stCxn id="1123" idx="3"/>
            <a:endCxn id="1126" idx="0"/>
          </p:cNvCxnSpPr>
          <p:nvPr/>
        </p:nvCxnSpPr>
        <p:spPr>
          <a:xfrm flipH="1">
            <a:off x="1258633" y="3653303"/>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23" name="Flowchart: Connector 1122">
            <a:extLst>
              <a:ext uri="{FF2B5EF4-FFF2-40B4-BE49-F238E27FC236}">
                <a16:creationId xmlns:a16="http://schemas.microsoft.com/office/drawing/2014/main" id="{C6B621F6-8FE7-DEEF-F39D-6DF002311D2A}"/>
              </a:ext>
            </a:extLst>
          </p:cNvPr>
          <p:cNvSpPr/>
          <p:nvPr/>
        </p:nvSpPr>
        <p:spPr>
          <a:xfrm>
            <a:off x="1502743" y="325236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6" name="Google Shape;868;p37">
            <a:extLst>
              <a:ext uri="{FF2B5EF4-FFF2-40B4-BE49-F238E27FC236}">
                <a16:creationId xmlns:a16="http://schemas.microsoft.com/office/drawing/2014/main" id="{7BDFCEB7-2961-96DC-54C8-02132EE4124E}"/>
              </a:ext>
            </a:extLst>
          </p:cNvPr>
          <p:cNvSpPr txBox="1">
            <a:spLocks/>
          </p:cNvSpPr>
          <p:nvPr/>
        </p:nvSpPr>
        <p:spPr>
          <a:xfrm>
            <a:off x="1041872" y="395486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7" name="Google Shape;868;p37">
            <a:extLst>
              <a:ext uri="{FF2B5EF4-FFF2-40B4-BE49-F238E27FC236}">
                <a16:creationId xmlns:a16="http://schemas.microsoft.com/office/drawing/2014/main" id="{6D74BAB7-9251-0D9E-303F-BF8213226BC4}"/>
              </a:ext>
            </a:extLst>
          </p:cNvPr>
          <p:cNvSpPr txBox="1">
            <a:spLocks/>
          </p:cNvSpPr>
          <p:nvPr/>
        </p:nvSpPr>
        <p:spPr>
          <a:xfrm>
            <a:off x="2105521" y="3944605"/>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8" name="Google Shape;868;p37">
            <a:extLst>
              <a:ext uri="{FF2B5EF4-FFF2-40B4-BE49-F238E27FC236}">
                <a16:creationId xmlns:a16="http://schemas.microsoft.com/office/drawing/2014/main" id="{9F32DC8F-F6D3-78B1-47B4-2FA56484CA5A}"/>
              </a:ext>
            </a:extLst>
          </p:cNvPr>
          <p:cNvSpPr txBox="1">
            <a:spLocks/>
          </p:cNvSpPr>
          <p:nvPr/>
        </p:nvSpPr>
        <p:spPr>
          <a:xfrm>
            <a:off x="2554808"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9" name="Google Shape;868;p37">
            <a:extLst>
              <a:ext uri="{FF2B5EF4-FFF2-40B4-BE49-F238E27FC236}">
                <a16:creationId xmlns:a16="http://schemas.microsoft.com/office/drawing/2014/main" id="{D57E8E6D-3183-DEAC-935F-C6F98D82A92F}"/>
              </a:ext>
            </a:extLst>
          </p:cNvPr>
          <p:cNvSpPr txBox="1">
            <a:spLocks/>
          </p:cNvSpPr>
          <p:nvPr/>
        </p:nvSpPr>
        <p:spPr>
          <a:xfrm>
            <a:off x="3349836"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0" name="Google Shape;868;p37">
            <a:extLst>
              <a:ext uri="{FF2B5EF4-FFF2-40B4-BE49-F238E27FC236}">
                <a16:creationId xmlns:a16="http://schemas.microsoft.com/office/drawing/2014/main" id="{39D36E8A-5404-5206-3E11-5732247E9CD7}"/>
              </a:ext>
            </a:extLst>
          </p:cNvPr>
          <p:cNvSpPr txBox="1">
            <a:spLocks/>
          </p:cNvSpPr>
          <p:nvPr/>
        </p:nvSpPr>
        <p:spPr>
          <a:xfrm>
            <a:off x="616551"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Tree>
    <p:extLst>
      <p:ext uri="{BB962C8B-B14F-4D97-AF65-F5344CB8AC3E}">
        <p14:creationId xmlns:p14="http://schemas.microsoft.com/office/powerpoint/2010/main" val="4161446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7"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4: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46</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23" name="Flowchart: Connector 22">
            <a:extLst>
              <a:ext uri="{FF2B5EF4-FFF2-40B4-BE49-F238E27FC236}">
                <a16:creationId xmlns:a16="http://schemas.microsoft.com/office/drawing/2014/main" id="{428A5335-337B-12B9-570F-CC0EF11BC388}"/>
              </a:ext>
            </a:extLst>
          </p:cNvPr>
          <p:cNvSpPr/>
          <p:nvPr/>
        </p:nvSpPr>
        <p:spPr>
          <a:xfrm>
            <a:off x="1146236" y="2597894"/>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4" name="Flowchart: Connector 23">
            <a:extLst>
              <a:ext uri="{FF2B5EF4-FFF2-40B4-BE49-F238E27FC236}">
                <a16:creationId xmlns:a16="http://schemas.microsoft.com/office/drawing/2014/main" id="{DD3DC0CE-E379-9676-BD95-A77ADD1A7E9D}"/>
              </a:ext>
            </a:extLst>
          </p:cNvPr>
          <p:cNvSpPr/>
          <p:nvPr/>
        </p:nvSpPr>
        <p:spPr>
          <a:xfrm>
            <a:off x="2105521" y="210157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5" name="Flowchart: Connector 24">
            <a:extLst>
              <a:ext uri="{FF2B5EF4-FFF2-40B4-BE49-F238E27FC236}">
                <a16:creationId xmlns:a16="http://schemas.microsoft.com/office/drawing/2014/main" id="{E3EB85F6-DBB6-1AE4-9F81-BD3DE95641A8}"/>
              </a:ext>
            </a:extLst>
          </p:cNvPr>
          <p:cNvSpPr/>
          <p:nvPr/>
        </p:nvSpPr>
        <p:spPr>
          <a:xfrm>
            <a:off x="2911334" y="258220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6" name="Straight Connector 25">
            <a:extLst>
              <a:ext uri="{FF2B5EF4-FFF2-40B4-BE49-F238E27FC236}">
                <a16:creationId xmlns:a16="http://schemas.microsoft.com/office/drawing/2014/main" id="{A4277C5B-00DD-CEAB-C1D9-97D859EACBA3}"/>
              </a:ext>
            </a:extLst>
          </p:cNvPr>
          <p:cNvCxnSpPr>
            <a:cxnSpLocks/>
            <a:stCxn id="24" idx="3"/>
            <a:endCxn id="23" idx="7"/>
          </p:cNvCxnSpPr>
          <p:nvPr/>
        </p:nvCxnSpPr>
        <p:spPr>
          <a:xfrm flipH="1">
            <a:off x="1540879" y="2497721"/>
            <a:ext cx="638044" cy="168963"/>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D690377-5169-E153-E417-2275FA7207A0}"/>
              </a:ext>
            </a:extLst>
          </p:cNvPr>
          <p:cNvCxnSpPr>
            <a:cxnSpLocks/>
            <a:stCxn id="24" idx="5"/>
            <a:endCxn id="25" idx="1"/>
          </p:cNvCxnSpPr>
          <p:nvPr/>
        </p:nvCxnSpPr>
        <p:spPr>
          <a:xfrm>
            <a:off x="2533337" y="249772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45EF595-152F-F46B-AA17-5E469CB12654}"/>
              </a:ext>
            </a:extLst>
          </p:cNvPr>
          <p:cNvCxnSpPr>
            <a:cxnSpLocks/>
            <a:stCxn id="1123" idx="0"/>
            <a:endCxn id="23" idx="5"/>
          </p:cNvCxnSpPr>
          <p:nvPr/>
        </p:nvCxnSpPr>
        <p:spPr>
          <a:xfrm flipH="1" flipV="1">
            <a:off x="1540879" y="2998830"/>
            <a:ext cx="202576" cy="253537"/>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9E0AB60E-E376-D0A8-D51B-BF849FD54381}"/>
              </a:ext>
            </a:extLst>
          </p:cNvPr>
          <p:cNvCxnSpPr>
            <a:cxnSpLocks/>
            <a:stCxn id="24" idx="0"/>
          </p:cNvCxnSpPr>
          <p:nvPr/>
        </p:nvCxnSpPr>
        <p:spPr>
          <a:xfrm flipV="1">
            <a:off x="2356130" y="175533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1C428B6-5380-3D5E-BE17-818459C9BDC2}"/>
              </a:ext>
            </a:extLst>
          </p:cNvPr>
          <p:cNvCxnSpPr>
            <a:cxnSpLocks/>
            <a:stCxn id="23" idx="3"/>
            <a:endCxn id="1130" idx="0"/>
          </p:cNvCxnSpPr>
          <p:nvPr/>
        </p:nvCxnSpPr>
        <p:spPr>
          <a:xfrm flipH="1">
            <a:off x="833312" y="2998830"/>
            <a:ext cx="380634" cy="286258"/>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B808970-612C-17FF-AC63-17A8F458C549}"/>
              </a:ext>
            </a:extLst>
          </p:cNvPr>
          <p:cNvCxnSpPr>
            <a:cxnSpLocks/>
            <a:stCxn id="25" idx="5"/>
            <a:endCxn id="1129" idx="0"/>
          </p:cNvCxnSpPr>
          <p:nvPr/>
        </p:nvCxnSpPr>
        <p:spPr>
          <a:xfrm>
            <a:off x="3343205" y="298313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62690C96-69ED-8680-E238-CAF56A093EC6}"/>
              </a:ext>
            </a:extLst>
          </p:cNvPr>
          <p:cNvCxnSpPr>
            <a:cxnSpLocks/>
            <a:stCxn id="25" idx="3"/>
            <a:endCxn id="1128" idx="0"/>
          </p:cNvCxnSpPr>
          <p:nvPr/>
        </p:nvCxnSpPr>
        <p:spPr>
          <a:xfrm flipH="1">
            <a:off x="2771569" y="298313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6A88343E-EB57-7D54-6400-141F655E9F44}"/>
              </a:ext>
            </a:extLst>
          </p:cNvPr>
          <p:cNvCxnSpPr>
            <a:cxnSpLocks/>
            <a:stCxn id="1123" idx="5"/>
            <a:endCxn id="1127" idx="0"/>
          </p:cNvCxnSpPr>
          <p:nvPr/>
        </p:nvCxnSpPr>
        <p:spPr>
          <a:xfrm>
            <a:off x="1913664" y="3653303"/>
            <a:ext cx="391008" cy="291302"/>
          </a:xfrm>
          <a:prstGeom prst="line">
            <a:avLst/>
          </a:prstGeom>
        </p:spPr>
        <p:style>
          <a:lnRef idx="2">
            <a:schemeClr val="dk1"/>
          </a:lnRef>
          <a:fillRef idx="0">
            <a:schemeClr val="dk1"/>
          </a:fillRef>
          <a:effectRef idx="1">
            <a:schemeClr val="dk1"/>
          </a:effectRef>
          <a:fontRef idx="minor">
            <a:schemeClr val="tx1"/>
          </a:fontRef>
        </p:style>
      </p:cxnSp>
      <p:cxnSp>
        <p:nvCxnSpPr>
          <p:cNvPr id="1122" name="Straight Connector 1121">
            <a:extLst>
              <a:ext uri="{FF2B5EF4-FFF2-40B4-BE49-F238E27FC236}">
                <a16:creationId xmlns:a16="http://schemas.microsoft.com/office/drawing/2014/main" id="{34D5ED86-62F8-7D1D-06DC-68293F11C6E3}"/>
              </a:ext>
            </a:extLst>
          </p:cNvPr>
          <p:cNvCxnSpPr>
            <a:cxnSpLocks/>
            <a:stCxn id="1123" idx="3"/>
            <a:endCxn id="1126" idx="0"/>
          </p:cNvCxnSpPr>
          <p:nvPr/>
        </p:nvCxnSpPr>
        <p:spPr>
          <a:xfrm flipH="1">
            <a:off x="1258633" y="3653303"/>
            <a:ext cx="314613" cy="301565"/>
          </a:xfrm>
          <a:prstGeom prst="line">
            <a:avLst/>
          </a:prstGeom>
        </p:spPr>
        <p:style>
          <a:lnRef idx="2">
            <a:schemeClr val="dk1"/>
          </a:lnRef>
          <a:fillRef idx="0">
            <a:schemeClr val="dk1"/>
          </a:fillRef>
          <a:effectRef idx="1">
            <a:schemeClr val="dk1"/>
          </a:effectRef>
          <a:fontRef idx="minor">
            <a:schemeClr val="tx1"/>
          </a:fontRef>
        </p:style>
      </p:cxnSp>
      <p:sp>
        <p:nvSpPr>
          <p:cNvPr id="1123" name="Flowchart: Connector 1122">
            <a:extLst>
              <a:ext uri="{FF2B5EF4-FFF2-40B4-BE49-F238E27FC236}">
                <a16:creationId xmlns:a16="http://schemas.microsoft.com/office/drawing/2014/main" id="{C6B621F6-8FE7-DEEF-F39D-6DF002311D2A}"/>
              </a:ext>
            </a:extLst>
          </p:cNvPr>
          <p:cNvSpPr/>
          <p:nvPr/>
        </p:nvSpPr>
        <p:spPr>
          <a:xfrm>
            <a:off x="1502743" y="3252367"/>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6" name="Google Shape;868;p37">
            <a:extLst>
              <a:ext uri="{FF2B5EF4-FFF2-40B4-BE49-F238E27FC236}">
                <a16:creationId xmlns:a16="http://schemas.microsoft.com/office/drawing/2014/main" id="{7BDFCEB7-2961-96DC-54C8-02132EE4124E}"/>
              </a:ext>
            </a:extLst>
          </p:cNvPr>
          <p:cNvSpPr txBox="1">
            <a:spLocks/>
          </p:cNvSpPr>
          <p:nvPr/>
        </p:nvSpPr>
        <p:spPr>
          <a:xfrm>
            <a:off x="1041872" y="395486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7" name="Google Shape;868;p37">
            <a:extLst>
              <a:ext uri="{FF2B5EF4-FFF2-40B4-BE49-F238E27FC236}">
                <a16:creationId xmlns:a16="http://schemas.microsoft.com/office/drawing/2014/main" id="{6D74BAB7-9251-0D9E-303F-BF8213226BC4}"/>
              </a:ext>
            </a:extLst>
          </p:cNvPr>
          <p:cNvSpPr txBox="1">
            <a:spLocks/>
          </p:cNvSpPr>
          <p:nvPr/>
        </p:nvSpPr>
        <p:spPr>
          <a:xfrm>
            <a:off x="2105521" y="3944605"/>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8" name="Google Shape;868;p37">
            <a:extLst>
              <a:ext uri="{FF2B5EF4-FFF2-40B4-BE49-F238E27FC236}">
                <a16:creationId xmlns:a16="http://schemas.microsoft.com/office/drawing/2014/main" id="{9F32DC8F-F6D3-78B1-47B4-2FA56484CA5A}"/>
              </a:ext>
            </a:extLst>
          </p:cNvPr>
          <p:cNvSpPr txBox="1">
            <a:spLocks/>
          </p:cNvSpPr>
          <p:nvPr/>
        </p:nvSpPr>
        <p:spPr>
          <a:xfrm>
            <a:off x="2554808"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9" name="Google Shape;868;p37">
            <a:extLst>
              <a:ext uri="{FF2B5EF4-FFF2-40B4-BE49-F238E27FC236}">
                <a16:creationId xmlns:a16="http://schemas.microsoft.com/office/drawing/2014/main" id="{D57E8E6D-3183-DEAC-935F-C6F98D82A92F}"/>
              </a:ext>
            </a:extLst>
          </p:cNvPr>
          <p:cNvSpPr txBox="1">
            <a:spLocks/>
          </p:cNvSpPr>
          <p:nvPr/>
        </p:nvSpPr>
        <p:spPr>
          <a:xfrm>
            <a:off x="3349836"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0" name="Google Shape;868;p37">
            <a:extLst>
              <a:ext uri="{FF2B5EF4-FFF2-40B4-BE49-F238E27FC236}">
                <a16:creationId xmlns:a16="http://schemas.microsoft.com/office/drawing/2014/main" id="{39D36E8A-5404-5206-3E11-5732247E9CD7}"/>
              </a:ext>
            </a:extLst>
          </p:cNvPr>
          <p:cNvSpPr txBox="1">
            <a:spLocks/>
          </p:cNvSpPr>
          <p:nvPr/>
        </p:nvSpPr>
        <p:spPr>
          <a:xfrm>
            <a:off x="616551" y="328508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5" name="Arrow: Right 4">
            <a:extLst>
              <a:ext uri="{FF2B5EF4-FFF2-40B4-BE49-F238E27FC236}">
                <a16:creationId xmlns:a16="http://schemas.microsoft.com/office/drawing/2014/main" id="{919E5BD9-9516-862B-D722-4F38FAD695F1}"/>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Flowchart: Connector 5">
            <a:extLst>
              <a:ext uri="{FF2B5EF4-FFF2-40B4-BE49-F238E27FC236}">
                <a16:creationId xmlns:a16="http://schemas.microsoft.com/office/drawing/2014/main" id="{271BA4DB-779E-873E-A4BE-E5EC9B7D209D}"/>
              </a:ext>
            </a:extLst>
          </p:cNvPr>
          <p:cNvSpPr/>
          <p:nvPr/>
        </p:nvSpPr>
        <p:spPr>
          <a:xfrm>
            <a:off x="5325884" y="3085597"/>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 name="Flowchart: Connector 7">
            <a:extLst>
              <a:ext uri="{FF2B5EF4-FFF2-40B4-BE49-F238E27FC236}">
                <a16:creationId xmlns:a16="http://schemas.microsoft.com/office/drawing/2014/main" id="{7053C14B-6FCA-EEB4-B051-2C77BA8DF76A}"/>
              </a:ext>
            </a:extLst>
          </p:cNvPr>
          <p:cNvSpPr/>
          <p:nvPr/>
        </p:nvSpPr>
        <p:spPr>
          <a:xfrm>
            <a:off x="6909224" y="193480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0" name="Flowchart: Connector 9">
            <a:extLst>
              <a:ext uri="{FF2B5EF4-FFF2-40B4-BE49-F238E27FC236}">
                <a16:creationId xmlns:a16="http://schemas.microsoft.com/office/drawing/2014/main" id="{E08992E4-BD18-D1B7-DA4A-09CEFA12DD67}"/>
              </a:ext>
            </a:extLst>
          </p:cNvPr>
          <p:cNvSpPr/>
          <p:nvPr/>
        </p:nvSpPr>
        <p:spPr>
          <a:xfrm>
            <a:off x="7715037" y="241543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1" name="Straight Connector 10">
            <a:extLst>
              <a:ext uri="{FF2B5EF4-FFF2-40B4-BE49-F238E27FC236}">
                <a16:creationId xmlns:a16="http://schemas.microsoft.com/office/drawing/2014/main" id="{1D02265C-BCC0-08CF-DDFC-9298D22BF86D}"/>
              </a:ext>
            </a:extLst>
          </p:cNvPr>
          <p:cNvCxnSpPr>
            <a:cxnSpLocks/>
            <a:stCxn id="8" idx="3"/>
            <a:endCxn id="1132" idx="0"/>
          </p:cNvCxnSpPr>
          <p:nvPr/>
        </p:nvCxnSpPr>
        <p:spPr>
          <a:xfrm flipH="1">
            <a:off x="6167620" y="2330951"/>
            <a:ext cx="815006" cy="150174"/>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3987566-A0B4-6BC4-C0AE-3FB597FFAE42}"/>
              </a:ext>
            </a:extLst>
          </p:cNvPr>
          <p:cNvCxnSpPr>
            <a:cxnSpLocks/>
            <a:stCxn id="8" idx="5"/>
            <a:endCxn id="10" idx="1"/>
          </p:cNvCxnSpPr>
          <p:nvPr/>
        </p:nvCxnSpPr>
        <p:spPr>
          <a:xfrm>
            <a:off x="7337040" y="2330951"/>
            <a:ext cx="452094" cy="15327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948BBEC8-EDDC-9F71-46DC-FDB2B0A99956}"/>
              </a:ext>
            </a:extLst>
          </p:cNvPr>
          <p:cNvCxnSpPr>
            <a:cxnSpLocks/>
            <a:stCxn id="1136" idx="0"/>
            <a:endCxn id="6" idx="5"/>
          </p:cNvCxnSpPr>
          <p:nvPr/>
        </p:nvCxnSpPr>
        <p:spPr>
          <a:xfrm flipH="1" flipV="1">
            <a:off x="5720527" y="3486533"/>
            <a:ext cx="341809" cy="301565"/>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B841440-09AD-3019-1D19-EC400892FBF0}"/>
              </a:ext>
            </a:extLst>
          </p:cNvPr>
          <p:cNvCxnSpPr>
            <a:cxnSpLocks/>
            <a:stCxn id="8" idx="0"/>
          </p:cNvCxnSpPr>
          <p:nvPr/>
        </p:nvCxnSpPr>
        <p:spPr>
          <a:xfrm flipV="1">
            <a:off x="7159833" y="1588561"/>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30D8FE2-2953-E5D9-D181-065C5208AF25}"/>
              </a:ext>
            </a:extLst>
          </p:cNvPr>
          <p:cNvCxnSpPr>
            <a:cxnSpLocks/>
            <a:stCxn id="6" idx="3"/>
            <a:endCxn id="1140" idx="0"/>
          </p:cNvCxnSpPr>
          <p:nvPr/>
        </p:nvCxnSpPr>
        <p:spPr>
          <a:xfrm flipH="1">
            <a:off x="5094165" y="3486533"/>
            <a:ext cx="299429" cy="289190"/>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0477A74-8612-A470-E265-280B3BDFB4FE}"/>
              </a:ext>
            </a:extLst>
          </p:cNvPr>
          <p:cNvCxnSpPr>
            <a:cxnSpLocks/>
            <a:stCxn id="10" idx="5"/>
            <a:endCxn id="1139" idx="0"/>
          </p:cNvCxnSpPr>
          <p:nvPr/>
        </p:nvCxnSpPr>
        <p:spPr>
          <a:xfrm>
            <a:off x="8146908" y="2816368"/>
            <a:ext cx="223392" cy="30195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EC27597-8C5F-750F-97C9-E334BD60DE8E}"/>
              </a:ext>
            </a:extLst>
          </p:cNvPr>
          <p:cNvCxnSpPr>
            <a:cxnSpLocks/>
            <a:stCxn id="10" idx="3"/>
            <a:endCxn id="1138" idx="0"/>
          </p:cNvCxnSpPr>
          <p:nvPr/>
        </p:nvCxnSpPr>
        <p:spPr>
          <a:xfrm flipH="1">
            <a:off x="7575272" y="2816368"/>
            <a:ext cx="213862" cy="294235"/>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2471CB4-A09A-9D89-6E1B-9043000DB851}"/>
              </a:ext>
            </a:extLst>
          </p:cNvPr>
          <p:cNvCxnSpPr>
            <a:cxnSpLocks/>
            <a:stCxn id="1132" idx="5"/>
            <a:endCxn id="1137" idx="0"/>
          </p:cNvCxnSpPr>
          <p:nvPr/>
        </p:nvCxnSpPr>
        <p:spPr>
          <a:xfrm>
            <a:off x="6337829" y="2882061"/>
            <a:ext cx="342267" cy="242868"/>
          </a:xfrm>
          <a:prstGeom prst="line">
            <a:avLst/>
          </a:prstGeom>
        </p:spPr>
        <p:style>
          <a:lnRef idx="2">
            <a:schemeClr val="dk1"/>
          </a:lnRef>
          <a:fillRef idx="0">
            <a:schemeClr val="dk1"/>
          </a:fillRef>
          <a:effectRef idx="1">
            <a:schemeClr val="dk1"/>
          </a:effectRef>
          <a:fontRef idx="minor">
            <a:schemeClr val="tx1"/>
          </a:fontRef>
        </p:style>
      </p:cxnSp>
      <p:cxnSp>
        <p:nvCxnSpPr>
          <p:cNvPr id="1131" name="Straight Connector 1130">
            <a:extLst>
              <a:ext uri="{FF2B5EF4-FFF2-40B4-BE49-F238E27FC236}">
                <a16:creationId xmlns:a16="http://schemas.microsoft.com/office/drawing/2014/main" id="{5F750C55-AE75-4B44-B286-9B98195B6F61}"/>
              </a:ext>
            </a:extLst>
          </p:cNvPr>
          <p:cNvCxnSpPr>
            <a:cxnSpLocks/>
            <a:stCxn id="1132" idx="3"/>
            <a:endCxn id="6" idx="0"/>
          </p:cNvCxnSpPr>
          <p:nvPr/>
        </p:nvCxnSpPr>
        <p:spPr>
          <a:xfrm flipH="1">
            <a:off x="5557061" y="2882061"/>
            <a:ext cx="440350" cy="203536"/>
          </a:xfrm>
          <a:prstGeom prst="line">
            <a:avLst/>
          </a:prstGeom>
        </p:spPr>
        <p:style>
          <a:lnRef idx="2">
            <a:schemeClr val="dk1"/>
          </a:lnRef>
          <a:fillRef idx="0">
            <a:schemeClr val="dk1"/>
          </a:fillRef>
          <a:effectRef idx="1">
            <a:schemeClr val="dk1"/>
          </a:effectRef>
          <a:fontRef idx="minor">
            <a:schemeClr val="tx1"/>
          </a:fontRef>
        </p:style>
      </p:cxnSp>
      <p:sp>
        <p:nvSpPr>
          <p:cNvPr id="1132" name="Flowchart: Connector 1131">
            <a:extLst>
              <a:ext uri="{FF2B5EF4-FFF2-40B4-BE49-F238E27FC236}">
                <a16:creationId xmlns:a16="http://schemas.microsoft.com/office/drawing/2014/main" id="{EC53D12F-0A88-279E-52BD-D55A8A4F1917}"/>
              </a:ext>
            </a:extLst>
          </p:cNvPr>
          <p:cNvSpPr/>
          <p:nvPr/>
        </p:nvSpPr>
        <p:spPr>
          <a:xfrm>
            <a:off x="5926908" y="248112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36" name="Google Shape;868;p37">
            <a:extLst>
              <a:ext uri="{FF2B5EF4-FFF2-40B4-BE49-F238E27FC236}">
                <a16:creationId xmlns:a16="http://schemas.microsoft.com/office/drawing/2014/main" id="{98D78DAA-5912-C066-583F-D30C92838296}"/>
              </a:ext>
            </a:extLst>
          </p:cNvPr>
          <p:cNvSpPr txBox="1">
            <a:spLocks/>
          </p:cNvSpPr>
          <p:nvPr/>
        </p:nvSpPr>
        <p:spPr>
          <a:xfrm>
            <a:off x="5845575" y="378809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37" name="Google Shape;868;p37">
            <a:extLst>
              <a:ext uri="{FF2B5EF4-FFF2-40B4-BE49-F238E27FC236}">
                <a16:creationId xmlns:a16="http://schemas.microsoft.com/office/drawing/2014/main" id="{413068C2-48A5-AEAA-A36A-E6ED3A284D2A}"/>
              </a:ext>
            </a:extLst>
          </p:cNvPr>
          <p:cNvSpPr txBox="1">
            <a:spLocks/>
          </p:cNvSpPr>
          <p:nvPr/>
        </p:nvSpPr>
        <p:spPr>
          <a:xfrm>
            <a:off x="6480945" y="312492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38" name="Google Shape;868;p37">
            <a:extLst>
              <a:ext uri="{FF2B5EF4-FFF2-40B4-BE49-F238E27FC236}">
                <a16:creationId xmlns:a16="http://schemas.microsoft.com/office/drawing/2014/main" id="{19B46A6C-A1FE-6985-6EB3-D352C65AC195}"/>
              </a:ext>
            </a:extLst>
          </p:cNvPr>
          <p:cNvSpPr txBox="1">
            <a:spLocks/>
          </p:cNvSpPr>
          <p:nvPr/>
        </p:nvSpPr>
        <p:spPr>
          <a:xfrm>
            <a:off x="7358511" y="311060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39" name="Google Shape;868;p37">
            <a:extLst>
              <a:ext uri="{FF2B5EF4-FFF2-40B4-BE49-F238E27FC236}">
                <a16:creationId xmlns:a16="http://schemas.microsoft.com/office/drawing/2014/main" id="{D5E742CE-1744-0272-42A0-17CF434DE155}"/>
              </a:ext>
            </a:extLst>
          </p:cNvPr>
          <p:cNvSpPr txBox="1">
            <a:spLocks/>
          </p:cNvSpPr>
          <p:nvPr/>
        </p:nvSpPr>
        <p:spPr>
          <a:xfrm>
            <a:off x="8153539" y="311831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0" name="Google Shape;868;p37">
            <a:extLst>
              <a:ext uri="{FF2B5EF4-FFF2-40B4-BE49-F238E27FC236}">
                <a16:creationId xmlns:a16="http://schemas.microsoft.com/office/drawing/2014/main" id="{04661287-0DE7-7F3A-0E7A-BD6592883852}"/>
              </a:ext>
            </a:extLst>
          </p:cNvPr>
          <p:cNvSpPr txBox="1">
            <a:spLocks/>
          </p:cNvSpPr>
          <p:nvPr/>
        </p:nvSpPr>
        <p:spPr>
          <a:xfrm>
            <a:off x="4877404" y="377572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73" name="Google Shape;868;p37">
            <a:extLst>
              <a:ext uri="{FF2B5EF4-FFF2-40B4-BE49-F238E27FC236}">
                <a16:creationId xmlns:a16="http://schemas.microsoft.com/office/drawing/2014/main" id="{3BBA752A-51F0-E2BD-DC45-C8C4313C050C}"/>
              </a:ext>
            </a:extLst>
          </p:cNvPr>
          <p:cNvSpPr txBox="1">
            <a:spLocks/>
          </p:cNvSpPr>
          <p:nvPr/>
        </p:nvSpPr>
        <p:spPr>
          <a:xfrm>
            <a:off x="4995746" y="4166406"/>
            <a:ext cx="3843454" cy="658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a:t>
            </a:r>
            <a:r>
              <a:rPr lang="vi-VN" sz="1200">
                <a:latin typeface="Nunito" pitchFamily="2" charset="-93"/>
              </a:rPr>
              <a:t>Cây lúc này trở về trường hợp 2  - Left Left case và áp dụng xử lý tương tự đã nêu ở trường hợp này.</a:t>
            </a:r>
          </a:p>
        </p:txBody>
      </p:sp>
      <p:sp>
        <p:nvSpPr>
          <p:cNvPr id="874" name="Google Shape;868;p37">
            <a:extLst>
              <a:ext uri="{FF2B5EF4-FFF2-40B4-BE49-F238E27FC236}">
                <a16:creationId xmlns:a16="http://schemas.microsoft.com/office/drawing/2014/main" id="{0F9B43E7-BA67-6F61-E0B5-01ED6EEA03EE}"/>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Tree>
    <p:extLst>
      <p:ext uri="{BB962C8B-B14F-4D97-AF65-F5344CB8AC3E}">
        <p14:creationId xmlns:p14="http://schemas.microsoft.com/office/powerpoint/2010/main" val="26287865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2"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47</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23" name="Flowchart: Connector 22">
            <a:extLst>
              <a:ext uri="{FF2B5EF4-FFF2-40B4-BE49-F238E27FC236}">
                <a16:creationId xmlns:a16="http://schemas.microsoft.com/office/drawing/2014/main" id="{428A5335-337B-12B9-570F-CC0EF11BC388}"/>
              </a:ext>
            </a:extLst>
          </p:cNvPr>
          <p:cNvSpPr/>
          <p:nvPr/>
        </p:nvSpPr>
        <p:spPr>
          <a:xfrm>
            <a:off x="562710" y="2582202"/>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24" name="Flowchart: Connector 23">
            <a:extLst>
              <a:ext uri="{FF2B5EF4-FFF2-40B4-BE49-F238E27FC236}">
                <a16:creationId xmlns:a16="http://schemas.microsoft.com/office/drawing/2014/main" id="{DD3DC0CE-E379-9676-BD95-A77ADD1A7E9D}"/>
              </a:ext>
            </a:extLst>
          </p:cNvPr>
          <p:cNvSpPr/>
          <p:nvPr/>
        </p:nvSpPr>
        <p:spPr>
          <a:xfrm>
            <a:off x="1258633" y="2017120"/>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5" name="Flowchart: Connector 24">
            <a:extLst>
              <a:ext uri="{FF2B5EF4-FFF2-40B4-BE49-F238E27FC236}">
                <a16:creationId xmlns:a16="http://schemas.microsoft.com/office/drawing/2014/main" id="{E3EB85F6-DBB6-1AE4-9F81-BD3DE95641A8}"/>
              </a:ext>
            </a:extLst>
          </p:cNvPr>
          <p:cNvSpPr/>
          <p:nvPr/>
        </p:nvSpPr>
        <p:spPr>
          <a:xfrm>
            <a:off x="1988816" y="2582202"/>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26" name="Straight Connector 25">
            <a:extLst>
              <a:ext uri="{FF2B5EF4-FFF2-40B4-BE49-F238E27FC236}">
                <a16:creationId xmlns:a16="http://schemas.microsoft.com/office/drawing/2014/main" id="{A4277C5B-00DD-CEAB-C1D9-97D859EACBA3}"/>
              </a:ext>
            </a:extLst>
          </p:cNvPr>
          <p:cNvCxnSpPr>
            <a:cxnSpLocks/>
            <a:stCxn id="24" idx="3"/>
            <a:endCxn id="23" idx="7"/>
          </p:cNvCxnSpPr>
          <p:nvPr/>
        </p:nvCxnSpPr>
        <p:spPr>
          <a:xfrm flipH="1">
            <a:off x="957353" y="2413269"/>
            <a:ext cx="374682" cy="237723"/>
          </a:xfrm>
          <a:prstGeom prst="line">
            <a:avLst/>
          </a:prstGeom>
        </p:spPr>
        <p:style>
          <a:lnRef idx="2">
            <a:schemeClr val="dk1"/>
          </a:lnRef>
          <a:fillRef idx="0">
            <a:schemeClr val="dk1"/>
          </a:fillRef>
          <a:effectRef idx="1">
            <a:schemeClr val="dk1"/>
          </a:effectRef>
          <a:fontRef idx="minor">
            <a:schemeClr val="tx1"/>
          </a:fontRef>
        </p:style>
      </p:cxnSp>
      <p:cxnSp>
        <p:nvCxnSpPr>
          <p:cNvPr id="27" name="Straight Connector 26">
            <a:extLst>
              <a:ext uri="{FF2B5EF4-FFF2-40B4-BE49-F238E27FC236}">
                <a16:creationId xmlns:a16="http://schemas.microsoft.com/office/drawing/2014/main" id="{9D690377-5169-E153-E417-2275FA7207A0}"/>
              </a:ext>
            </a:extLst>
          </p:cNvPr>
          <p:cNvCxnSpPr>
            <a:cxnSpLocks/>
            <a:stCxn id="24" idx="5"/>
            <a:endCxn id="25" idx="1"/>
          </p:cNvCxnSpPr>
          <p:nvPr/>
        </p:nvCxnSpPr>
        <p:spPr>
          <a:xfrm>
            <a:off x="1686449" y="2413269"/>
            <a:ext cx="376464" cy="237723"/>
          </a:xfrm>
          <a:prstGeom prst="line">
            <a:avLst/>
          </a:prstGeom>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845EF595-152F-F46B-AA17-5E469CB12654}"/>
              </a:ext>
            </a:extLst>
          </p:cNvPr>
          <p:cNvCxnSpPr>
            <a:cxnSpLocks/>
            <a:stCxn id="1123" idx="0"/>
            <a:endCxn id="23" idx="5"/>
          </p:cNvCxnSpPr>
          <p:nvPr/>
        </p:nvCxnSpPr>
        <p:spPr>
          <a:xfrm flipH="1" flipV="1">
            <a:off x="957353" y="2983138"/>
            <a:ext cx="203618" cy="237723"/>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9E0AB60E-E376-D0A8-D51B-BF849FD54381}"/>
              </a:ext>
            </a:extLst>
          </p:cNvPr>
          <p:cNvCxnSpPr>
            <a:cxnSpLocks/>
            <a:stCxn id="24" idx="0"/>
          </p:cNvCxnSpPr>
          <p:nvPr/>
        </p:nvCxnSpPr>
        <p:spPr>
          <a:xfrm flipV="1">
            <a:off x="1509242" y="1670879"/>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81C428B6-5380-3D5E-BE17-818459C9BDC2}"/>
              </a:ext>
            </a:extLst>
          </p:cNvPr>
          <p:cNvCxnSpPr>
            <a:cxnSpLocks/>
            <a:stCxn id="23" idx="3"/>
            <a:endCxn id="1130" idx="0"/>
          </p:cNvCxnSpPr>
          <p:nvPr/>
        </p:nvCxnSpPr>
        <p:spPr>
          <a:xfrm flipH="1">
            <a:off x="427556" y="2983138"/>
            <a:ext cx="202864" cy="294235"/>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B808970-612C-17FF-AC63-17A8F458C549}"/>
              </a:ext>
            </a:extLst>
          </p:cNvPr>
          <p:cNvCxnSpPr>
            <a:cxnSpLocks/>
            <a:stCxn id="25" idx="5"/>
            <a:endCxn id="1129" idx="0"/>
          </p:cNvCxnSpPr>
          <p:nvPr/>
        </p:nvCxnSpPr>
        <p:spPr>
          <a:xfrm>
            <a:off x="2420687" y="2983138"/>
            <a:ext cx="203310" cy="249664"/>
          </a:xfrm>
          <a:prstGeom prst="line">
            <a:avLst/>
          </a:prstGeom>
        </p:spPr>
        <p:style>
          <a:lnRef idx="2">
            <a:schemeClr val="dk1"/>
          </a:lnRef>
          <a:fillRef idx="0">
            <a:schemeClr val="dk1"/>
          </a:fillRef>
          <a:effectRef idx="1">
            <a:schemeClr val="dk1"/>
          </a:effectRef>
          <a:fontRef idx="minor">
            <a:schemeClr val="tx1"/>
          </a:fontRef>
        </p:style>
      </p:cxnSp>
      <p:cxnSp>
        <p:nvCxnSpPr>
          <p:cNvPr id="1120" name="Straight Connector 1119">
            <a:extLst>
              <a:ext uri="{FF2B5EF4-FFF2-40B4-BE49-F238E27FC236}">
                <a16:creationId xmlns:a16="http://schemas.microsoft.com/office/drawing/2014/main" id="{62690C96-69ED-8680-E238-CAF56A093EC6}"/>
              </a:ext>
            </a:extLst>
          </p:cNvPr>
          <p:cNvCxnSpPr>
            <a:cxnSpLocks/>
            <a:stCxn id="25" idx="3"/>
            <a:endCxn id="1128" idx="0"/>
          </p:cNvCxnSpPr>
          <p:nvPr/>
        </p:nvCxnSpPr>
        <p:spPr>
          <a:xfrm flipH="1">
            <a:off x="1916614" y="2983138"/>
            <a:ext cx="146299" cy="243808"/>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6A88343E-EB57-7D54-6400-141F655E9F44}"/>
              </a:ext>
            </a:extLst>
          </p:cNvPr>
          <p:cNvCxnSpPr>
            <a:cxnSpLocks/>
            <a:stCxn id="1123" idx="5"/>
            <a:endCxn id="1127" idx="0"/>
          </p:cNvCxnSpPr>
          <p:nvPr/>
        </p:nvCxnSpPr>
        <p:spPr>
          <a:xfrm>
            <a:off x="1331180" y="3621797"/>
            <a:ext cx="211983" cy="247042"/>
          </a:xfrm>
          <a:prstGeom prst="line">
            <a:avLst/>
          </a:prstGeom>
        </p:spPr>
        <p:style>
          <a:lnRef idx="2">
            <a:schemeClr val="dk1"/>
          </a:lnRef>
          <a:fillRef idx="0">
            <a:schemeClr val="dk1"/>
          </a:fillRef>
          <a:effectRef idx="1">
            <a:schemeClr val="dk1"/>
          </a:effectRef>
          <a:fontRef idx="minor">
            <a:schemeClr val="tx1"/>
          </a:fontRef>
        </p:style>
      </p:cxnSp>
      <p:cxnSp>
        <p:nvCxnSpPr>
          <p:cNvPr id="1122" name="Straight Connector 1121">
            <a:extLst>
              <a:ext uri="{FF2B5EF4-FFF2-40B4-BE49-F238E27FC236}">
                <a16:creationId xmlns:a16="http://schemas.microsoft.com/office/drawing/2014/main" id="{34D5ED86-62F8-7D1D-06DC-68293F11C6E3}"/>
              </a:ext>
            </a:extLst>
          </p:cNvPr>
          <p:cNvCxnSpPr>
            <a:cxnSpLocks/>
            <a:stCxn id="1123" idx="3"/>
            <a:endCxn id="1126" idx="0"/>
          </p:cNvCxnSpPr>
          <p:nvPr/>
        </p:nvCxnSpPr>
        <p:spPr>
          <a:xfrm flipH="1">
            <a:off x="740592" y="3621797"/>
            <a:ext cx="250170" cy="247042"/>
          </a:xfrm>
          <a:prstGeom prst="line">
            <a:avLst/>
          </a:prstGeom>
        </p:spPr>
        <p:style>
          <a:lnRef idx="2">
            <a:schemeClr val="dk1"/>
          </a:lnRef>
          <a:fillRef idx="0">
            <a:schemeClr val="dk1"/>
          </a:fillRef>
          <a:effectRef idx="1">
            <a:schemeClr val="dk1"/>
          </a:effectRef>
          <a:fontRef idx="minor">
            <a:schemeClr val="tx1"/>
          </a:fontRef>
        </p:style>
      </p:cxnSp>
      <p:sp>
        <p:nvSpPr>
          <p:cNvPr id="1123" name="Flowchart: Connector 1122">
            <a:extLst>
              <a:ext uri="{FF2B5EF4-FFF2-40B4-BE49-F238E27FC236}">
                <a16:creationId xmlns:a16="http://schemas.microsoft.com/office/drawing/2014/main" id="{C6B621F6-8FE7-DEEF-F39D-6DF002311D2A}"/>
              </a:ext>
            </a:extLst>
          </p:cNvPr>
          <p:cNvSpPr/>
          <p:nvPr/>
        </p:nvSpPr>
        <p:spPr>
          <a:xfrm>
            <a:off x="920259" y="3220861"/>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26" name="Google Shape;868;p37">
            <a:extLst>
              <a:ext uri="{FF2B5EF4-FFF2-40B4-BE49-F238E27FC236}">
                <a16:creationId xmlns:a16="http://schemas.microsoft.com/office/drawing/2014/main" id="{7BDFCEB7-2961-96DC-54C8-02132EE4124E}"/>
              </a:ext>
            </a:extLst>
          </p:cNvPr>
          <p:cNvSpPr txBox="1">
            <a:spLocks/>
          </p:cNvSpPr>
          <p:nvPr/>
        </p:nvSpPr>
        <p:spPr>
          <a:xfrm>
            <a:off x="523831" y="386883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27" name="Google Shape;868;p37">
            <a:extLst>
              <a:ext uri="{FF2B5EF4-FFF2-40B4-BE49-F238E27FC236}">
                <a16:creationId xmlns:a16="http://schemas.microsoft.com/office/drawing/2014/main" id="{6D74BAB7-9251-0D9E-303F-BF8213226BC4}"/>
              </a:ext>
            </a:extLst>
          </p:cNvPr>
          <p:cNvSpPr txBox="1">
            <a:spLocks/>
          </p:cNvSpPr>
          <p:nvPr/>
        </p:nvSpPr>
        <p:spPr>
          <a:xfrm>
            <a:off x="1344012" y="3868839"/>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28" name="Google Shape;868;p37">
            <a:extLst>
              <a:ext uri="{FF2B5EF4-FFF2-40B4-BE49-F238E27FC236}">
                <a16:creationId xmlns:a16="http://schemas.microsoft.com/office/drawing/2014/main" id="{9F32DC8F-F6D3-78B1-47B4-2FA56484CA5A}"/>
              </a:ext>
            </a:extLst>
          </p:cNvPr>
          <p:cNvSpPr txBox="1">
            <a:spLocks/>
          </p:cNvSpPr>
          <p:nvPr/>
        </p:nvSpPr>
        <p:spPr>
          <a:xfrm>
            <a:off x="1699853" y="32269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29" name="Google Shape;868;p37">
            <a:extLst>
              <a:ext uri="{FF2B5EF4-FFF2-40B4-BE49-F238E27FC236}">
                <a16:creationId xmlns:a16="http://schemas.microsoft.com/office/drawing/2014/main" id="{D57E8E6D-3183-DEAC-935F-C6F98D82A92F}"/>
              </a:ext>
            </a:extLst>
          </p:cNvPr>
          <p:cNvSpPr txBox="1">
            <a:spLocks/>
          </p:cNvSpPr>
          <p:nvPr/>
        </p:nvSpPr>
        <p:spPr>
          <a:xfrm>
            <a:off x="2407236" y="323280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30" name="Google Shape;868;p37">
            <a:extLst>
              <a:ext uri="{FF2B5EF4-FFF2-40B4-BE49-F238E27FC236}">
                <a16:creationId xmlns:a16="http://schemas.microsoft.com/office/drawing/2014/main" id="{39D36E8A-5404-5206-3E11-5732247E9CD7}"/>
              </a:ext>
            </a:extLst>
          </p:cNvPr>
          <p:cNvSpPr txBox="1">
            <a:spLocks/>
          </p:cNvSpPr>
          <p:nvPr/>
        </p:nvSpPr>
        <p:spPr>
          <a:xfrm>
            <a:off x="210795"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5" name="Arrow: Right 4">
            <a:extLst>
              <a:ext uri="{FF2B5EF4-FFF2-40B4-BE49-F238E27FC236}">
                <a16:creationId xmlns:a16="http://schemas.microsoft.com/office/drawing/2014/main" id="{919E5BD9-9516-862B-D722-4F38FAD695F1}"/>
              </a:ext>
            </a:extLst>
          </p:cNvPr>
          <p:cNvSpPr/>
          <p:nvPr/>
        </p:nvSpPr>
        <p:spPr>
          <a:xfrm>
            <a:off x="2787247" y="2402616"/>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Flowchart: Connector 5">
            <a:extLst>
              <a:ext uri="{FF2B5EF4-FFF2-40B4-BE49-F238E27FC236}">
                <a16:creationId xmlns:a16="http://schemas.microsoft.com/office/drawing/2014/main" id="{271BA4DB-779E-873E-A4BE-E5EC9B7D209D}"/>
              </a:ext>
            </a:extLst>
          </p:cNvPr>
          <p:cNvSpPr/>
          <p:nvPr/>
        </p:nvSpPr>
        <p:spPr>
          <a:xfrm>
            <a:off x="3382693" y="3180465"/>
            <a:ext cx="462353"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 name="Flowchart: Connector 7">
            <a:extLst>
              <a:ext uri="{FF2B5EF4-FFF2-40B4-BE49-F238E27FC236}">
                <a16:creationId xmlns:a16="http://schemas.microsoft.com/office/drawing/2014/main" id="{7053C14B-6FCA-EEB4-B051-2C77BA8DF76A}"/>
              </a:ext>
            </a:extLst>
          </p:cNvPr>
          <p:cNvSpPr/>
          <p:nvPr/>
        </p:nvSpPr>
        <p:spPr>
          <a:xfrm>
            <a:off x="4309914" y="1938498"/>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0" name="Flowchart: Connector 9">
            <a:extLst>
              <a:ext uri="{FF2B5EF4-FFF2-40B4-BE49-F238E27FC236}">
                <a16:creationId xmlns:a16="http://schemas.microsoft.com/office/drawing/2014/main" id="{E08992E4-BD18-D1B7-DA4A-09CEFA12DD67}"/>
              </a:ext>
            </a:extLst>
          </p:cNvPr>
          <p:cNvSpPr/>
          <p:nvPr/>
        </p:nvSpPr>
        <p:spPr>
          <a:xfrm>
            <a:off x="4920027" y="2539148"/>
            <a:ext cx="505968"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1" name="Straight Connector 10">
            <a:extLst>
              <a:ext uri="{FF2B5EF4-FFF2-40B4-BE49-F238E27FC236}">
                <a16:creationId xmlns:a16="http://schemas.microsoft.com/office/drawing/2014/main" id="{1D02265C-BCC0-08CF-DDFC-9298D22BF86D}"/>
              </a:ext>
            </a:extLst>
          </p:cNvPr>
          <p:cNvCxnSpPr>
            <a:cxnSpLocks/>
            <a:stCxn id="8" idx="3"/>
            <a:endCxn id="1132" idx="0"/>
          </p:cNvCxnSpPr>
          <p:nvPr/>
        </p:nvCxnSpPr>
        <p:spPr>
          <a:xfrm flipH="1">
            <a:off x="4069202" y="2334647"/>
            <a:ext cx="314114" cy="213318"/>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13987566-A0B4-6BC4-C0AE-3FB597FFAE42}"/>
              </a:ext>
            </a:extLst>
          </p:cNvPr>
          <p:cNvCxnSpPr>
            <a:cxnSpLocks/>
            <a:stCxn id="8" idx="5"/>
            <a:endCxn id="10" idx="1"/>
          </p:cNvCxnSpPr>
          <p:nvPr/>
        </p:nvCxnSpPr>
        <p:spPr>
          <a:xfrm>
            <a:off x="4737730" y="2334647"/>
            <a:ext cx="256394" cy="27329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948BBEC8-EDDC-9F71-46DC-FDB2B0A99956}"/>
              </a:ext>
            </a:extLst>
          </p:cNvPr>
          <p:cNvCxnSpPr>
            <a:cxnSpLocks/>
            <a:stCxn id="1136" idx="0"/>
            <a:endCxn id="6" idx="5"/>
          </p:cNvCxnSpPr>
          <p:nvPr/>
        </p:nvCxnSpPr>
        <p:spPr>
          <a:xfrm flipH="1" flipV="1">
            <a:off x="3777336" y="3581401"/>
            <a:ext cx="239464" cy="321991"/>
          </a:xfrm>
          <a:prstGeom prst="line">
            <a:avLst/>
          </a:prstGeom>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9B841440-09AD-3019-1D19-EC400892FBF0}"/>
              </a:ext>
            </a:extLst>
          </p:cNvPr>
          <p:cNvCxnSpPr>
            <a:cxnSpLocks/>
            <a:stCxn id="8" idx="0"/>
          </p:cNvCxnSpPr>
          <p:nvPr/>
        </p:nvCxnSpPr>
        <p:spPr>
          <a:xfrm flipV="1">
            <a:off x="4560523" y="1592257"/>
            <a:ext cx="0" cy="346241"/>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B30D8FE2-2953-E5D9-D181-065C5208AF25}"/>
              </a:ext>
            </a:extLst>
          </p:cNvPr>
          <p:cNvCxnSpPr>
            <a:cxnSpLocks/>
            <a:stCxn id="6" idx="3"/>
            <a:endCxn id="1140" idx="0"/>
          </p:cNvCxnSpPr>
          <p:nvPr/>
        </p:nvCxnSpPr>
        <p:spPr>
          <a:xfrm flipH="1">
            <a:off x="3285249" y="3581401"/>
            <a:ext cx="165154" cy="321991"/>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20477A74-8612-A470-E265-280B3BDFB4FE}"/>
              </a:ext>
            </a:extLst>
          </p:cNvPr>
          <p:cNvCxnSpPr>
            <a:cxnSpLocks/>
            <a:stCxn id="10" idx="5"/>
            <a:endCxn id="1139" idx="0"/>
          </p:cNvCxnSpPr>
          <p:nvPr/>
        </p:nvCxnSpPr>
        <p:spPr>
          <a:xfrm>
            <a:off x="5351898" y="2940084"/>
            <a:ext cx="173610" cy="28686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CEC27597-8C5F-750F-97C9-E334BD60DE8E}"/>
              </a:ext>
            </a:extLst>
          </p:cNvPr>
          <p:cNvCxnSpPr>
            <a:cxnSpLocks/>
            <a:stCxn id="10" idx="3"/>
            <a:endCxn id="1138" idx="0"/>
          </p:cNvCxnSpPr>
          <p:nvPr/>
        </p:nvCxnSpPr>
        <p:spPr>
          <a:xfrm flipH="1">
            <a:off x="4949134" y="2940084"/>
            <a:ext cx="44990" cy="290333"/>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B2471CB4-A09A-9D89-6E1B-9043000DB851}"/>
              </a:ext>
            </a:extLst>
          </p:cNvPr>
          <p:cNvCxnSpPr>
            <a:cxnSpLocks/>
            <a:stCxn id="1132" idx="5"/>
            <a:endCxn id="1137" idx="0"/>
          </p:cNvCxnSpPr>
          <p:nvPr/>
        </p:nvCxnSpPr>
        <p:spPr>
          <a:xfrm>
            <a:off x="4239411" y="2948901"/>
            <a:ext cx="139246" cy="268612"/>
          </a:xfrm>
          <a:prstGeom prst="line">
            <a:avLst/>
          </a:prstGeom>
        </p:spPr>
        <p:style>
          <a:lnRef idx="2">
            <a:schemeClr val="dk1"/>
          </a:lnRef>
          <a:fillRef idx="0">
            <a:schemeClr val="dk1"/>
          </a:fillRef>
          <a:effectRef idx="1">
            <a:schemeClr val="dk1"/>
          </a:effectRef>
          <a:fontRef idx="minor">
            <a:schemeClr val="tx1"/>
          </a:fontRef>
        </p:style>
      </p:cxnSp>
      <p:cxnSp>
        <p:nvCxnSpPr>
          <p:cNvPr id="1131" name="Straight Connector 1130">
            <a:extLst>
              <a:ext uri="{FF2B5EF4-FFF2-40B4-BE49-F238E27FC236}">
                <a16:creationId xmlns:a16="http://schemas.microsoft.com/office/drawing/2014/main" id="{5F750C55-AE75-4B44-B286-9B98195B6F61}"/>
              </a:ext>
            </a:extLst>
          </p:cNvPr>
          <p:cNvCxnSpPr>
            <a:cxnSpLocks/>
            <a:stCxn id="1132" idx="3"/>
            <a:endCxn id="6" idx="0"/>
          </p:cNvCxnSpPr>
          <p:nvPr/>
        </p:nvCxnSpPr>
        <p:spPr>
          <a:xfrm flipH="1">
            <a:off x="3613870" y="2948901"/>
            <a:ext cx="285123" cy="231564"/>
          </a:xfrm>
          <a:prstGeom prst="line">
            <a:avLst/>
          </a:prstGeom>
        </p:spPr>
        <p:style>
          <a:lnRef idx="2">
            <a:schemeClr val="dk1"/>
          </a:lnRef>
          <a:fillRef idx="0">
            <a:schemeClr val="dk1"/>
          </a:fillRef>
          <a:effectRef idx="1">
            <a:schemeClr val="dk1"/>
          </a:effectRef>
          <a:fontRef idx="minor">
            <a:schemeClr val="tx1"/>
          </a:fontRef>
        </p:style>
      </p:cxnSp>
      <p:sp>
        <p:nvSpPr>
          <p:cNvPr id="1132" name="Flowchart: Connector 1131">
            <a:extLst>
              <a:ext uri="{FF2B5EF4-FFF2-40B4-BE49-F238E27FC236}">
                <a16:creationId xmlns:a16="http://schemas.microsoft.com/office/drawing/2014/main" id="{EC53D12F-0A88-279E-52BD-D55A8A4F1917}"/>
              </a:ext>
            </a:extLst>
          </p:cNvPr>
          <p:cNvSpPr/>
          <p:nvPr/>
        </p:nvSpPr>
        <p:spPr>
          <a:xfrm>
            <a:off x="3828490" y="254796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136" name="Google Shape;868;p37">
            <a:extLst>
              <a:ext uri="{FF2B5EF4-FFF2-40B4-BE49-F238E27FC236}">
                <a16:creationId xmlns:a16="http://schemas.microsoft.com/office/drawing/2014/main" id="{98D78DAA-5912-C066-583F-D30C92838296}"/>
              </a:ext>
            </a:extLst>
          </p:cNvPr>
          <p:cNvSpPr txBox="1">
            <a:spLocks/>
          </p:cNvSpPr>
          <p:nvPr/>
        </p:nvSpPr>
        <p:spPr>
          <a:xfrm>
            <a:off x="3800039" y="39033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37" name="Google Shape;868;p37">
            <a:extLst>
              <a:ext uri="{FF2B5EF4-FFF2-40B4-BE49-F238E27FC236}">
                <a16:creationId xmlns:a16="http://schemas.microsoft.com/office/drawing/2014/main" id="{413068C2-48A5-AEAA-A36A-E6ED3A284D2A}"/>
              </a:ext>
            </a:extLst>
          </p:cNvPr>
          <p:cNvSpPr txBox="1">
            <a:spLocks/>
          </p:cNvSpPr>
          <p:nvPr/>
        </p:nvSpPr>
        <p:spPr>
          <a:xfrm>
            <a:off x="4179506" y="3217513"/>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38" name="Google Shape;868;p37">
            <a:extLst>
              <a:ext uri="{FF2B5EF4-FFF2-40B4-BE49-F238E27FC236}">
                <a16:creationId xmlns:a16="http://schemas.microsoft.com/office/drawing/2014/main" id="{19B46A6C-A1FE-6985-6EB3-D352C65AC195}"/>
              </a:ext>
            </a:extLst>
          </p:cNvPr>
          <p:cNvSpPr txBox="1">
            <a:spLocks/>
          </p:cNvSpPr>
          <p:nvPr/>
        </p:nvSpPr>
        <p:spPr>
          <a:xfrm>
            <a:off x="4732373" y="323041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39" name="Google Shape;868;p37">
            <a:extLst>
              <a:ext uri="{FF2B5EF4-FFF2-40B4-BE49-F238E27FC236}">
                <a16:creationId xmlns:a16="http://schemas.microsoft.com/office/drawing/2014/main" id="{D5E742CE-1744-0272-42A0-17CF434DE155}"/>
              </a:ext>
            </a:extLst>
          </p:cNvPr>
          <p:cNvSpPr txBox="1">
            <a:spLocks/>
          </p:cNvSpPr>
          <p:nvPr/>
        </p:nvSpPr>
        <p:spPr>
          <a:xfrm>
            <a:off x="5308747" y="32269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0" name="Google Shape;868;p37">
            <a:extLst>
              <a:ext uri="{FF2B5EF4-FFF2-40B4-BE49-F238E27FC236}">
                <a16:creationId xmlns:a16="http://schemas.microsoft.com/office/drawing/2014/main" id="{04661287-0DE7-7F3A-0E7A-BD6592883852}"/>
              </a:ext>
            </a:extLst>
          </p:cNvPr>
          <p:cNvSpPr txBox="1">
            <a:spLocks/>
          </p:cNvSpPr>
          <p:nvPr/>
        </p:nvSpPr>
        <p:spPr>
          <a:xfrm>
            <a:off x="3068488" y="390339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94" name="Arrow: Right 893">
            <a:extLst>
              <a:ext uri="{FF2B5EF4-FFF2-40B4-BE49-F238E27FC236}">
                <a16:creationId xmlns:a16="http://schemas.microsoft.com/office/drawing/2014/main" id="{AB32509E-8A08-AEB5-1F65-DA2EC8936D4E}"/>
              </a:ext>
            </a:extLst>
          </p:cNvPr>
          <p:cNvSpPr/>
          <p:nvPr/>
        </p:nvSpPr>
        <p:spPr>
          <a:xfrm>
            <a:off x="5637317" y="2441306"/>
            <a:ext cx="614926"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5" name="Flowchart: Connector 894">
            <a:extLst>
              <a:ext uri="{FF2B5EF4-FFF2-40B4-BE49-F238E27FC236}">
                <a16:creationId xmlns:a16="http://schemas.microsoft.com/office/drawing/2014/main" id="{EB8E803A-CF6A-D8F3-77EA-0F44F6F0757E}"/>
              </a:ext>
            </a:extLst>
          </p:cNvPr>
          <p:cNvSpPr/>
          <p:nvPr/>
        </p:nvSpPr>
        <p:spPr>
          <a:xfrm>
            <a:off x="7162787" y="1900198"/>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X</a:t>
            </a:r>
          </a:p>
        </p:txBody>
      </p:sp>
      <p:sp>
        <p:nvSpPr>
          <p:cNvPr id="1152" name="Flowchart: Connector 1151">
            <a:extLst>
              <a:ext uri="{FF2B5EF4-FFF2-40B4-BE49-F238E27FC236}">
                <a16:creationId xmlns:a16="http://schemas.microsoft.com/office/drawing/2014/main" id="{66C86E5D-F29B-4813-563B-35B338026B3A}"/>
              </a:ext>
            </a:extLst>
          </p:cNvPr>
          <p:cNvSpPr/>
          <p:nvPr/>
        </p:nvSpPr>
        <p:spPr>
          <a:xfrm>
            <a:off x="7730661" y="2484783"/>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53" name="Flowchart: Connector 1152">
            <a:extLst>
              <a:ext uri="{FF2B5EF4-FFF2-40B4-BE49-F238E27FC236}">
                <a16:creationId xmlns:a16="http://schemas.microsoft.com/office/drawing/2014/main" id="{7371734D-91F1-685A-C8DC-0D9ECA051104}"/>
              </a:ext>
            </a:extLst>
          </p:cNvPr>
          <p:cNvSpPr/>
          <p:nvPr/>
        </p:nvSpPr>
        <p:spPr>
          <a:xfrm>
            <a:off x="8177661" y="3247456"/>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U</a:t>
            </a:r>
          </a:p>
        </p:txBody>
      </p:sp>
      <p:cxnSp>
        <p:nvCxnSpPr>
          <p:cNvPr id="1154" name="Straight Connector 1153">
            <a:extLst>
              <a:ext uri="{FF2B5EF4-FFF2-40B4-BE49-F238E27FC236}">
                <a16:creationId xmlns:a16="http://schemas.microsoft.com/office/drawing/2014/main" id="{CDA0000F-6644-96A4-1DE5-24E435695A16}"/>
              </a:ext>
            </a:extLst>
          </p:cNvPr>
          <p:cNvCxnSpPr>
            <a:cxnSpLocks/>
            <a:stCxn id="1152" idx="1"/>
            <a:endCxn id="895" idx="5"/>
          </p:cNvCxnSpPr>
          <p:nvPr/>
        </p:nvCxnSpPr>
        <p:spPr>
          <a:xfrm flipH="1" flipV="1">
            <a:off x="7557430" y="2301134"/>
            <a:ext cx="246633" cy="251618"/>
          </a:xfrm>
          <a:prstGeom prst="line">
            <a:avLst/>
          </a:prstGeom>
        </p:spPr>
        <p:style>
          <a:lnRef idx="2">
            <a:schemeClr val="dk1"/>
          </a:lnRef>
          <a:fillRef idx="0">
            <a:schemeClr val="dk1"/>
          </a:fillRef>
          <a:effectRef idx="1">
            <a:schemeClr val="dk1"/>
          </a:effectRef>
          <a:fontRef idx="minor">
            <a:schemeClr val="tx1"/>
          </a:fontRef>
        </p:style>
      </p:cxnSp>
      <p:cxnSp>
        <p:nvCxnSpPr>
          <p:cNvPr id="1155" name="Straight Connector 1154">
            <a:extLst>
              <a:ext uri="{FF2B5EF4-FFF2-40B4-BE49-F238E27FC236}">
                <a16:creationId xmlns:a16="http://schemas.microsoft.com/office/drawing/2014/main" id="{1334F5BC-8EF5-5250-CC3C-8EDB7D7CE205}"/>
              </a:ext>
            </a:extLst>
          </p:cNvPr>
          <p:cNvCxnSpPr>
            <a:cxnSpLocks/>
            <a:stCxn id="1152" idx="5"/>
            <a:endCxn id="1153" idx="1"/>
          </p:cNvCxnSpPr>
          <p:nvPr/>
        </p:nvCxnSpPr>
        <p:spPr>
          <a:xfrm>
            <a:off x="8158477" y="2880932"/>
            <a:ext cx="92586" cy="434493"/>
          </a:xfrm>
          <a:prstGeom prst="line">
            <a:avLst/>
          </a:prstGeom>
        </p:spPr>
        <p:style>
          <a:lnRef idx="2">
            <a:schemeClr val="dk1"/>
          </a:lnRef>
          <a:fillRef idx="0">
            <a:schemeClr val="dk1"/>
          </a:fillRef>
          <a:effectRef idx="1">
            <a:schemeClr val="dk1"/>
          </a:effectRef>
          <a:fontRef idx="minor">
            <a:schemeClr val="tx1"/>
          </a:fontRef>
        </p:style>
      </p:cxnSp>
      <p:cxnSp>
        <p:nvCxnSpPr>
          <p:cNvPr id="1156" name="Straight Connector 1155">
            <a:extLst>
              <a:ext uri="{FF2B5EF4-FFF2-40B4-BE49-F238E27FC236}">
                <a16:creationId xmlns:a16="http://schemas.microsoft.com/office/drawing/2014/main" id="{BA4C635C-0707-3005-0DF6-586ABB509F53}"/>
              </a:ext>
            </a:extLst>
          </p:cNvPr>
          <p:cNvCxnSpPr>
            <a:cxnSpLocks/>
            <a:stCxn id="1166" idx="0"/>
            <a:endCxn id="1152" idx="3"/>
          </p:cNvCxnSpPr>
          <p:nvPr/>
        </p:nvCxnSpPr>
        <p:spPr>
          <a:xfrm flipV="1">
            <a:off x="7684833" y="2880932"/>
            <a:ext cx="119230" cy="336581"/>
          </a:xfrm>
          <a:prstGeom prst="line">
            <a:avLst/>
          </a:prstGeom>
        </p:spPr>
        <p:style>
          <a:lnRef idx="2">
            <a:schemeClr val="dk1"/>
          </a:lnRef>
          <a:fillRef idx="0">
            <a:schemeClr val="dk1"/>
          </a:fillRef>
          <a:effectRef idx="1">
            <a:schemeClr val="dk1"/>
          </a:effectRef>
          <a:fontRef idx="minor">
            <a:schemeClr val="tx1"/>
          </a:fontRef>
        </p:style>
      </p:cxnSp>
      <p:cxnSp>
        <p:nvCxnSpPr>
          <p:cNvPr id="1157" name="Straight Connector 1156">
            <a:extLst>
              <a:ext uri="{FF2B5EF4-FFF2-40B4-BE49-F238E27FC236}">
                <a16:creationId xmlns:a16="http://schemas.microsoft.com/office/drawing/2014/main" id="{7CF91733-E7AC-06F6-2E84-83AB1B603131}"/>
              </a:ext>
            </a:extLst>
          </p:cNvPr>
          <p:cNvCxnSpPr>
            <a:cxnSpLocks/>
            <a:stCxn id="895" idx="0"/>
          </p:cNvCxnSpPr>
          <p:nvPr/>
        </p:nvCxnSpPr>
        <p:spPr>
          <a:xfrm flipH="1" flipV="1">
            <a:off x="7393963" y="1610177"/>
            <a:ext cx="1" cy="290021"/>
          </a:xfrm>
          <a:prstGeom prst="line">
            <a:avLst/>
          </a:prstGeom>
        </p:spPr>
        <p:style>
          <a:lnRef idx="2">
            <a:schemeClr val="dk1"/>
          </a:lnRef>
          <a:fillRef idx="0">
            <a:schemeClr val="dk1"/>
          </a:fillRef>
          <a:effectRef idx="1">
            <a:schemeClr val="dk1"/>
          </a:effectRef>
          <a:fontRef idx="minor">
            <a:schemeClr val="tx1"/>
          </a:fontRef>
        </p:style>
      </p:cxnSp>
      <p:cxnSp>
        <p:nvCxnSpPr>
          <p:cNvPr id="1158" name="Straight Connector 1157">
            <a:extLst>
              <a:ext uri="{FF2B5EF4-FFF2-40B4-BE49-F238E27FC236}">
                <a16:creationId xmlns:a16="http://schemas.microsoft.com/office/drawing/2014/main" id="{D30C9FDD-0618-8358-9470-2B3D0A790678}"/>
              </a:ext>
            </a:extLst>
          </p:cNvPr>
          <p:cNvCxnSpPr>
            <a:cxnSpLocks/>
            <a:stCxn id="895" idx="3"/>
            <a:endCxn id="1163" idx="0"/>
          </p:cNvCxnSpPr>
          <p:nvPr/>
        </p:nvCxnSpPr>
        <p:spPr>
          <a:xfrm flipH="1">
            <a:off x="6733464" y="2301134"/>
            <a:ext cx="497033" cy="210831"/>
          </a:xfrm>
          <a:prstGeom prst="line">
            <a:avLst/>
          </a:prstGeom>
        </p:spPr>
        <p:style>
          <a:lnRef idx="2">
            <a:schemeClr val="dk1"/>
          </a:lnRef>
          <a:fillRef idx="0">
            <a:schemeClr val="dk1"/>
          </a:fillRef>
          <a:effectRef idx="1">
            <a:schemeClr val="dk1"/>
          </a:effectRef>
          <a:fontRef idx="minor">
            <a:schemeClr val="tx1"/>
          </a:fontRef>
        </p:style>
      </p:cxnSp>
      <p:cxnSp>
        <p:nvCxnSpPr>
          <p:cNvPr id="1159" name="Straight Connector 1158">
            <a:extLst>
              <a:ext uri="{FF2B5EF4-FFF2-40B4-BE49-F238E27FC236}">
                <a16:creationId xmlns:a16="http://schemas.microsoft.com/office/drawing/2014/main" id="{C033D00A-0771-C269-19D8-C9C4CE2B99C1}"/>
              </a:ext>
            </a:extLst>
          </p:cNvPr>
          <p:cNvCxnSpPr>
            <a:cxnSpLocks/>
            <a:stCxn id="1153" idx="5"/>
            <a:endCxn id="1168" idx="0"/>
          </p:cNvCxnSpPr>
          <p:nvPr/>
        </p:nvCxnSpPr>
        <p:spPr>
          <a:xfrm>
            <a:off x="8605477" y="3643605"/>
            <a:ext cx="198160" cy="225234"/>
          </a:xfrm>
          <a:prstGeom prst="line">
            <a:avLst/>
          </a:prstGeom>
        </p:spPr>
        <p:style>
          <a:lnRef idx="2">
            <a:schemeClr val="dk1"/>
          </a:lnRef>
          <a:fillRef idx="0">
            <a:schemeClr val="dk1"/>
          </a:fillRef>
          <a:effectRef idx="1">
            <a:schemeClr val="dk1"/>
          </a:effectRef>
          <a:fontRef idx="minor">
            <a:schemeClr val="tx1"/>
          </a:fontRef>
        </p:style>
      </p:cxnSp>
      <p:cxnSp>
        <p:nvCxnSpPr>
          <p:cNvPr id="1160" name="Straight Connector 1159">
            <a:extLst>
              <a:ext uri="{FF2B5EF4-FFF2-40B4-BE49-F238E27FC236}">
                <a16:creationId xmlns:a16="http://schemas.microsoft.com/office/drawing/2014/main" id="{C53DB5EC-D87B-580A-3734-9E6D076BBBA5}"/>
              </a:ext>
            </a:extLst>
          </p:cNvPr>
          <p:cNvCxnSpPr>
            <a:cxnSpLocks/>
            <a:stCxn id="1153" idx="3"/>
            <a:endCxn id="1167" idx="0"/>
          </p:cNvCxnSpPr>
          <p:nvPr/>
        </p:nvCxnSpPr>
        <p:spPr>
          <a:xfrm flipH="1">
            <a:off x="7981270" y="3643605"/>
            <a:ext cx="269793" cy="228072"/>
          </a:xfrm>
          <a:prstGeom prst="line">
            <a:avLst/>
          </a:prstGeom>
        </p:spPr>
        <p:style>
          <a:lnRef idx="2">
            <a:schemeClr val="dk1"/>
          </a:lnRef>
          <a:fillRef idx="0">
            <a:schemeClr val="dk1"/>
          </a:fillRef>
          <a:effectRef idx="1">
            <a:schemeClr val="dk1"/>
          </a:effectRef>
          <a:fontRef idx="minor">
            <a:schemeClr val="tx1"/>
          </a:fontRef>
        </p:style>
      </p:cxnSp>
      <p:cxnSp>
        <p:nvCxnSpPr>
          <p:cNvPr id="1161" name="Straight Connector 1160">
            <a:extLst>
              <a:ext uri="{FF2B5EF4-FFF2-40B4-BE49-F238E27FC236}">
                <a16:creationId xmlns:a16="http://schemas.microsoft.com/office/drawing/2014/main" id="{8BF17414-D6A4-E46A-833C-DC9BC55F454D}"/>
              </a:ext>
            </a:extLst>
          </p:cNvPr>
          <p:cNvCxnSpPr>
            <a:cxnSpLocks/>
            <a:stCxn id="1163" idx="5"/>
            <a:endCxn id="1165" idx="0"/>
          </p:cNvCxnSpPr>
          <p:nvPr/>
        </p:nvCxnSpPr>
        <p:spPr>
          <a:xfrm>
            <a:off x="6903673" y="2912901"/>
            <a:ext cx="142200" cy="323599"/>
          </a:xfrm>
          <a:prstGeom prst="line">
            <a:avLst/>
          </a:prstGeom>
        </p:spPr>
        <p:style>
          <a:lnRef idx="2">
            <a:schemeClr val="dk1"/>
          </a:lnRef>
          <a:fillRef idx="0">
            <a:schemeClr val="dk1"/>
          </a:fillRef>
          <a:effectRef idx="1">
            <a:schemeClr val="dk1"/>
          </a:effectRef>
          <a:fontRef idx="minor">
            <a:schemeClr val="tx1"/>
          </a:fontRef>
        </p:style>
      </p:cxnSp>
      <p:cxnSp>
        <p:nvCxnSpPr>
          <p:cNvPr id="1162" name="Straight Connector 1161">
            <a:extLst>
              <a:ext uri="{FF2B5EF4-FFF2-40B4-BE49-F238E27FC236}">
                <a16:creationId xmlns:a16="http://schemas.microsoft.com/office/drawing/2014/main" id="{17B134D8-9067-6CC3-5C30-AC341F1C3234}"/>
              </a:ext>
            </a:extLst>
          </p:cNvPr>
          <p:cNvCxnSpPr>
            <a:cxnSpLocks/>
            <a:stCxn id="1163" idx="3"/>
            <a:endCxn id="1164" idx="0"/>
          </p:cNvCxnSpPr>
          <p:nvPr/>
        </p:nvCxnSpPr>
        <p:spPr>
          <a:xfrm flipH="1">
            <a:off x="6414130" y="2912901"/>
            <a:ext cx="149125" cy="314045"/>
          </a:xfrm>
          <a:prstGeom prst="line">
            <a:avLst/>
          </a:prstGeom>
        </p:spPr>
        <p:style>
          <a:lnRef idx="2">
            <a:schemeClr val="dk1"/>
          </a:lnRef>
          <a:fillRef idx="0">
            <a:schemeClr val="dk1"/>
          </a:fillRef>
          <a:effectRef idx="1">
            <a:schemeClr val="dk1"/>
          </a:effectRef>
          <a:fontRef idx="minor">
            <a:schemeClr val="tx1"/>
          </a:fontRef>
        </p:style>
      </p:cxnSp>
      <p:sp>
        <p:nvSpPr>
          <p:cNvPr id="1163" name="Flowchart: Connector 1162">
            <a:extLst>
              <a:ext uri="{FF2B5EF4-FFF2-40B4-BE49-F238E27FC236}">
                <a16:creationId xmlns:a16="http://schemas.microsoft.com/office/drawing/2014/main" id="{93A17A91-13B7-2C67-D600-70D41ECB123D}"/>
              </a:ext>
            </a:extLst>
          </p:cNvPr>
          <p:cNvSpPr/>
          <p:nvPr/>
        </p:nvSpPr>
        <p:spPr>
          <a:xfrm>
            <a:off x="6492752" y="251196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sp>
        <p:nvSpPr>
          <p:cNvPr id="1164" name="Google Shape;868;p37">
            <a:extLst>
              <a:ext uri="{FF2B5EF4-FFF2-40B4-BE49-F238E27FC236}">
                <a16:creationId xmlns:a16="http://schemas.microsoft.com/office/drawing/2014/main" id="{F155A517-988C-B263-8115-A5ECDFBCDC37}"/>
              </a:ext>
            </a:extLst>
          </p:cNvPr>
          <p:cNvSpPr txBox="1">
            <a:spLocks/>
          </p:cNvSpPr>
          <p:nvPr/>
        </p:nvSpPr>
        <p:spPr>
          <a:xfrm>
            <a:off x="6197369" y="32269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65" name="Google Shape;868;p37">
            <a:extLst>
              <a:ext uri="{FF2B5EF4-FFF2-40B4-BE49-F238E27FC236}">
                <a16:creationId xmlns:a16="http://schemas.microsoft.com/office/drawing/2014/main" id="{7AEF8C40-8A98-5876-0B6E-080C3C612567}"/>
              </a:ext>
            </a:extLst>
          </p:cNvPr>
          <p:cNvSpPr txBox="1">
            <a:spLocks/>
          </p:cNvSpPr>
          <p:nvPr/>
        </p:nvSpPr>
        <p:spPr>
          <a:xfrm>
            <a:off x="6829112" y="323650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66" name="Google Shape;868;p37">
            <a:extLst>
              <a:ext uri="{FF2B5EF4-FFF2-40B4-BE49-F238E27FC236}">
                <a16:creationId xmlns:a16="http://schemas.microsoft.com/office/drawing/2014/main" id="{F3D807C0-9680-9587-C0E4-4E0F60335A7E}"/>
              </a:ext>
            </a:extLst>
          </p:cNvPr>
          <p:cNvSpPr txBox="1">
            <a:spLocks/>
          </p:cNvSpPr>
          <p:nvPr/>
        </p:nvSpPr>
        <p:spPr>
          <a:xfrm>
            <a:off x="7485682" y="3217513"/>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67" name="Google Shape;868;p37">
            <a:extLst>
              <a:ext uri="{FF2B5EF4-FFF2-40B4-BE49-F238E27FC236}">
                <a16:creationId xmlns:a16="http://schemas.microsoft.com/office/drawing/2014/main" id="{5AE74268-A215-1C04-F1A3-23288369C2DB}"/>
              </a:ext>
            </a:extLst>
          </p:cNvPr>
          <p:cNvSpPr txBox="1">
            <a:spLocks/>
          </p:cNvSpPr>
          <p:nvPr/>
        </p:nvSpPr>
        <p:spPr>
          <a:xfrm>
            <a:off x="7764509" y="387167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68" name="Google Shape;868;p37">
            <a:extLst>
              <a:ext uri="{FF2B5EF4-FFF2-40B4-BE49-F238E27FC236}">
                <a16:creationId xmlns:a16="http://schemas.microsoft.com/office/drawing/2014/main" id="{BD77809E-B4DE-B871-73A9-CC80E9D65843}"/>
              </a:ext>
            </a:extLst>
          </p:cNvPr>
          <p:cNvSpPr txBox="1">
            <a:spLocks/>
          </p:cNvSpPr>
          <p:nvPr/>
        </p:nvSpPr>
        <p:spPr>
          <a:xfrm>
            <a:off x="8586876" y="3868839"/>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245" name="Google Shape;868;p37">
            <a:extLst>
              <a:ext uri="{FF2B5EF4-FFF2-40B4-BE49-F238E27FC236}">
                <a16:creationId xmlns:a16="http://schemas.microsoft.com/office/drawing/2014/main" id="{625D33AE-11FB-04A3-45D7-7A76EE4FE0BC}"/>
              </a:ext>
            </a:extLst>
          </p:cNvPr>
          <p:cNvSpPr txBox="1">
            <a:spLocks/>
          </p:cNvSpPr>
          <p:nvPr/>
        </p:nvSpPr>
        <p:spPr>
          <a:xfrm>
            <a:off x="4110176" y="4326014"/>
            <a:ext cx="900693"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1</a:t>
            </a:r>
            <a:endParaRPr lang="vi-VN" sz="1200">
              <a:latin typeface="Nunito" pitchFamily="2" charset="-93"/>
            </a:endParaRPr>
          </a:p>
        </p:txBody>
      </p:sp>
      <p:sp>
        <p:nvSpPr>
          <p:cNvPr id="1246" name="Google Shape;868;p37">
            <a:extLst>
              <a:ext uri="{FF2B5EF4-FFF2-40B4-BE49-F238E27FC236}">
                <a16:creationId xmlns:a16="http://schemas.microsoft.com/office/drawing/2014/main" id="{1799D8A6-8B20-81A3-C23E-D0DCE8062774}"/>
              </a:ext>
            </a:extLst>
          </p:cNvPr>
          <p:cNvSpPr txBox="1">
            <a:spLocks/>
          </p:cNvSpPr>
          <p:nvPr/>
        </p:nvSpPr>
        <p:spPr>
          <a:xfrm>
            <a:off x="7016781" y="4301335"/>
            <a:ext cx="859265"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2</a:t>
            </a:r>
            <a:endParaRPr lang="vi-VN" sz="1200">
              <a:latin typeface="Nunito" pitchFamily="2" charset="-93"/>
            </a:endParaRPr>
          </a:p>
        </p:txBody>
      </p:sp>
      <p:sp>
        <p:nvSpPr>
          <p:cNvPr id="1247" name="Google Shape;868;p37">
            <a:extLst>
              <a:ext uri="{FF2B5EF4-FFF2-40B4-BE49-F238E27FC236}">
                <a16:creationId xmlns:a16="http://schemas.microsoft.com/office/drawing/2014/main" id="{F26C6AAE-2A29-242B-6BED-36345FACA1C8}"/>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4.1. Left Right case</a:t>
            </a:r>
          </a:p>
        </p:txBody>
      </p:sp>
    </p:spTree>
    <p:extLst>
      <p:ext uri="{BB962C8B-B14F-4D97-AF65-F5344CB8AC3E}">
        <p14:creationId xmlns:p14="http://schemas.microsoft.com/office/powerpoint/2010/main" val="2800123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5"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48</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grpSp>
        <p:nvGrpSpPr>
          <p:cNvPr id="3" name="Group 2">
            <a:extLst>
              <a:ext uri="{FF2B5EF4-FFF2-40B4-BE49-F238E27FC236}">
                <a16:creationId xmlns:a16="http://schemas.microsoft.com/office/drawing/2014/main" id="{9183AC0B-CB9C-49C4-282D-FC43A677BDBB}"/>
              </a:ext>
            </a:extLst>
          </p:cNvPr>
          <p:cNvGrpSpPr/>
          <p:nvPr/>
        </p:nvGrpSpPr>
        <p:grpSpPr>
          <a:xfrm>
            <a:off x="4571999" y="1869513"/>
            <a:ext cx="4145279" cy="1448076"/>
            <a:chOff x="4571999" y="1932261"/>
            <a:chExt cx="3756075" cy="1448076"/>
          </a:xfrm>
        </p:grpSpPr>
        <p:sp>
          <p:nvSpPr>
            <p:cNvPr id="4" name="Rectangle: Rounded Corners 3">
              <a:extLst>
                <a:ext uri="{FF2B5EF4-FFF2-40B4-BE49-F238E27FC236}">
                  <a16:creationId xmlns:a16="http://schemas.microsoft.com/office/drawing/2014/main" id="{8E3A65EA-E97C-1A06-C076-1B9F2F7680B6}"/>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66700">
                <a:buAutoNum type="arabicPeriod"/>
              </a:pPr>
              <a:r>
                <a:rPr lang="vi-VN">
                  <a:solidFill>
                    <a:srgbClr val="000000"/>
                  </a:solidFill>
                  <a:latin typeface="Nunito" pitchFamily="2" charset="-93"/>
                </a:rPr>
                <a:t>Áp dụng Right-Rotation subtree tại node P</a:t>
              </a:r>
            </a:p>
            <a:p>
              <a:pPr indent="266700">
                <a:buAutoNum type="arabicPeriod"/>
              </a:pPr>
              <a:r>
                <a:rPr lang="vi-VN">
                  <a:solidFill>
                    <a:srgbClr val="000000"/>
                  </a:solidFill>
                  <a:latin typeface="Nunito" pitchFamily="2" charset="-93"/>
                </a:rPr>
                <a:t>Cây lúc này trở về trường hợp 2 và xử lý như đã đề cập ở trường hợp tương ứng.</a:t>
              </a:r>
            </a:p>
          </p:txBody>
        </p:sp>
        <p:sp>
          <p:nvSpPr>
            <p:cNvPr id="20" name="Rectangle 19">
              <a:extLst>
                <a:ext uri="{FF2B5EF4-FFF2-40B4-BE49-F238E27FC236}">
                  <a16:creationId xmlns:a16="http://schemas.microsoft.com/office/drawing/2014/main" id="{EE0D1478-4F31-DD76-14C4-CE063B24B34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1134" name="Flowchart: Connector 1133">
            <a:extLst>
              <a:ext uri="{FF2B5EF4-FFF2-40B4-BE49-F238E27FC236}">
                <a16:creationId xmlns:a16="http://schemas.microsoft.com/office/drawing/2014/main" id="{5626847F-72CC-F8A7-8A0D-97CFB07C19C5}"/>
              </a:ext>
            </a:extLst>
          </p:cNvPr>
          <p:cNvSpPr/>
          <p:nvPr/>
        </p:nvSpPr>
        <p:spPr>
          <a:xfrm>
            <a:off x="1072112" y="27223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135" name="Flowchart: Connector 1134">
            <a:extLst>
              <a:ext uri="{FF2B5EF4-FFF2-40B4-BE49-F238E27FC236}">
                <a16:creationId xmlns:a16="http://schemas.microsoft.com/office/drawing/2014/main" id="{9776020E-BCC0-FD1B-5B25-2D4B7B40E626}"/>
              </a:ext>
            </a:extLst>
          </p:cNvPr>
          <p:cNvSpPr/>
          <p:nvPr/>
        </p:nvSpPr>
        <p:spPr>
          <a:xfrm>
            <a:off x="2047284" y="206414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136" name="Flowchart: Connector 1135">
            <a:extLst>
              <a:ext uri="{FF2B5EF4-FFF2-40B4-BE49-F238E27FC236}">
                <a16:creationId xmlns:a16="http://schemas.microsoft.com/office/drawing/2014/main" id="{A8DDE589-134B-3C2A-78F2-E368BDCC94B2}"/>
              </a:ext>
            </a:extLst>
          </p:cNvPr>
          <p:cNvSpPr/>
          <p:nvPr/>
        </p:nvSpPr>
        <p:spPr>
          <a:xfrm>
            <a:off x="3064731" y="262853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137" name="Straight Connector 1136">
            <a:extLst>
              <a:ext uri="{FF2B5EF4-FFF2-40B4-BE49-F238E27FC236}">
                <a16:creationId xmlns:a16="http://schemas.microsoft.com/office/drawing/2014/main" id="{F6D4F36A-5A47-21DD-6076-AA228A455312}"/>
              </a:ext>
            </a:extLst>
          </p:cNvPr>
          <p:cNvCxnSpPr>
            <a:cxnSpLocks/>
            <a:stCxn id="1135" idx="3"/>
            <a:endCxn id="1134" idx="7"/>
          </p:cNvCxnSpPr>
          <p:nvPr/>
        </p:nvCxnSpPr>
        <p:spPr>
          <a:xfrm flipH="1">
            <a:off x="1466755" y="2460290"/>
            <a:ext cx="653931" cy="330810"/>
          </a:xfrm>
          <a:prstGeom prst="line">
            <a:avLst/>
          </a:prstGeom>
        </p:spPr>
        <p:style>
          <a:lnRef idx="2">
            <a:schemeClr val="dk1"/>
          </a:lnRef>
          <a:fillRef idx="0">
            <a:schemeClr val="dk1"/>
          </a:fillRef>
          <a:effectRef idx="1">
            <a:schemeClr val="dk1"/>
          </a:effectRef>
          <a:fontRef idx="minor">
            <a:schemeClr val="tx1"/>
          </a:fontRef>
        </p:style>
      </p:cxnSp>
      <p:cxnSp>
        <p:nvCxnSpPr>
          <p:cNvPr id="1138" name="Straight Connector 1137">
            <a:extLst>
              <a:ext uri="{FF2B5EF4-FFF2-40B4-BE49-F238E27FC236}">
                <a16:creationId xmlns:a16="http://schemas.microsoft.com/office/drawing/2014/main" id="{315CF528-A30D-1E13-D40D-1A1DDFD811D8}"/>
              </a:ext>
            </a:extLst>
          </p:cNvPr>
          <p:cNvCxnSpPr>
            <a:cxnSpLocks/>
            <a:stCxn id="1135" idx="5"/>
            <a:endCxn id="1136" idx="1"/>
          </p:cNvCxnSpPr>
          <p:nvPr/>
        </p:nvCxnSpPr>
        <p:spPr>
          <a:xfrm>
            <a:off x="2475100" y="2460290"/>
            <a:ext cx="663728" cy="237039"/>
          </a:xfrm>
          <a:prstGeom prst="line">
            <a:avLst/>
          </a:prstGeom>
        </p:spPr>
        <p:style>
          <a:lnRef idx="2">
            <a:schemeClr val="dk1"/>
          </a:lnRef>
          <a:fillRef idx="0">
            <a:schemeClr val="dk1"/>
          </a:fillRef>
          <a:effectRef idx="1">
            <a:schemeClr val="dk1"/>
          </a:effectRef>
          <a:fontRef idx="minor">
            <a:schemeClr val="tx1"/>
          </a:fontRef>
        </p:style>
      </p:cxnSp>
      <p:cxnSp>
        <p:nvCxnSpPr>
          <p:cNvPr id="1139" name="Straight Connector 1138">
            <a:extLst>
              <a:ext uri="{FF2B5EF4-FFF2-40B4-BE49-F238E27FC236}">
                <a16:creationId xmlns:a16="http://schemas.microsoft.com/office/drawing/2014/main" id="{3B50A6DF-F226-D055-61ED-102146F45FC4}"/>
              </a:ext>
            </a:extLst>
          </p:cNvPr>
          <p:cNvCxnSpPr>
            <a:cxnSpLocks/>
            <a:stCxn id="1146" idx="0"/>
            <a:endCxn id="1134" idx="5"/>
          </p:cNvCxnSpPr>
          <p:nvPr/>
        </p:nvCxnSpPr>
        <p:spPr>
          <a:xfrm flipH="1" flipV="1">
            <a:off x="1466755" y="3123246"/>
            <a:ext cx="212172" cy="287711"/>
          </a:xfrm>
          <a:prstGeom prst="line">
            <a:avLst/>
          </a:prstGeom>
        </p:spPr>
        <p:style>
          <a:lnRef idx="2">
            <a:schemeClr val="dk1"/>
          </a:lnRef>
          <a:fillRef idx="0">
            <a:schemeClr val="dk1"/>
          </a:fillRef>
          <a:effectRef idx="1">
            <a:schemeClr val="dk1"/>
          </a:effectRef>
          <a:fontRef idx="minor">
            <a:schemeClr val="tx1"/>
          </a:fontRef>
        </p:style>
      </p:cxnSp>
      <p:cxnSp>
        <p:nvCxnSpPr>
          <p:cNvPr id="1140" name="Straight Connector 1139">
            <a:extLst>
              <a:ext uri="{FF2B5EF4-FFF2-40B4-BE49-F238E27FC236}">
                <a16:creationId xmlns:a16="http://schemas.microsoft.com/office/drawing/2014/main" id="{1340CA69-BBC2-A727-C58B-614B1D7E4458}"/>
              </a:ext>
            </a:extLst>
          </p:cNvPr>
          <p:cNvCxnSpPr>
            <a:cxnSpLocks/>
            <a:stCxn id="1134" idx="3"/>
            <a:endCxn id="1145" idx="0"/>
          </p:cNvCxnSpPr>
          <p:nvPr/>
        </p:nvCxnSpPr>
        <p:spPr>
          <a:xfrm flipH="1">
            <a:off x="845869" y="3123246"/>
            <a:ext cx="293953" cy="287711"/>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BB349CB0-9C01-0299-5C9C-3892F23364C4}"/>
              </a:ext>
            </a:extLst>
          </p:cNvPr>
          <p:cNvCxnSpPr>
            <a:cxnSpLocks/>
            <a:stCxn id="1136" idx="5"/>
            <a:endCxn id="1149" idx="0"/>
          </p:cNvCxnSpPr>
          <p:nvPr/>
        </p:nvCxnSpPr>
        <p:spPr>
          <a:xfrm>
            <a:off x="3496602" y="3029475"/>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id="{3BA51266-D5CE-1942-C5CB-D1E9EE822D86}"/>
              </a:ext>
            </a:extLst>
          </p:cNvPr>
          <p:cNvCxnSpPr>
            <a:cxnSpLocks/>
            <a:stCxn id="1136" idx="3"/>
            <a:endCxn id="1150" idx="0"/>
          </p:cNvCxnSpPr>
          <p:nvPr/>
        </p:nvCxnSpPr>
        <p:spPr>
          <a:xfrm flipH="1">
            <a:off x="2718711" y="3029475"/>
            <a:ext cx="420117" cy="316040"/>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E7791706-34EA-F161-B8A7-D22A2E229EF2}"/>
              </a:ext>
            </a:extLst>
          </p:cNvPr>
          <p:cNvCxnSpPr>
            <a:cxnSpLocks/>
            <a:stCxn id="1150" idx="5"/>
            <a:endCxn id="1147" idx="0"/>
          </p:cNvCxnSpPr>
          <p:nvPr/>
        </p:nvCxnSpPr>
        <p:spPr>
          <a:xfrm>
            <a:off x="2888920" y="3746451"/>
            <a:ext cx="175811" cy="271266"/>
          </a:xfrm>
          <a:prstGeom prst="line">
            <a:avLst/>
          </a:prstGeom>
        </p:spPr>
        <p:style>
          <a:lnRef idx="2">
            <a:schemeClr val="dk1"/>
          </a:lnRef>
          <a:fillRef idx="0">
            <a:schemeClr val="dk1"/>
          </a:fillRef>
          <a:effectRef idx="1">
            <a:schemeClr val="dk1"/>
          </a:effectRef>
          <a:fontRef idx="minor">
            <a:schemeClr val="tx1"/>
          </a:fontRef>
        </p:style>
      </p:cxnSp>
      <p:cxnSp>
        <p:nvCxnSpPr>
          <p:cNvPr id="1144" name="Straight Connector 1143">
            <a:extLst>
              <a:ext uri="{FF2B5EF4-FFF2-40B4-BE49-F238E27FC236}">
                <a16:creationId xmlns:a16="http://schemas.microsoft.com/office/drawing/2014/main" id="{AFBBE22E-49C4-9925-4D00-CE5B2F3E2A98}"/>
              </a:ext>
            </a:extLst>
          </p:cNvPr>
          <p:cNvCxnSpPr>
            <a:cxnSpLocks/>
            <a:stCxn id="1150" idx="3"/>
            <a:endCxn id="1148" idx="0"/>
          </p:cNvCxnSpPr>
          <p:nvPr/>
        </p:nvCxnSpPr>
        <p:spPr>
          <a:xfrm flipH="1">
            <a:off x="2349815" y="3746451"/>
            <a:ext cx="198687" cy="261003"/>
          </a:xfrm>
          <a:prstGeom prst="line">
            <a:avLst/>
          </a:prstGeom>
        </p:spPr>
        <p:style>
          <a:lnRef idx="2">
            <a:schemeClr val="dk1"/>
          </a:lnRef>
          <a:fillRef idx="0">
            <a:schemeClr val="dk1"/>
          </a:fillRef>
          <a:effectRef idx="1">
            <a:schemeClr val="dk1"/>
          </a:effectRef>
          <a:fontRef idx="minor">
            <a:schemeClr val="tx1"/>
          </a:fontRef>
        </p:style>
      </p:cxnSp>
      <p:sp>
        <p:nvSpPr>
          <p:cNvPr id="1145" name="Google Shape;868;p37">
            <a:extLst>
              <a:ext uri="{FF2B5EF4-FFF2-40B4-BE49-F238E27FC236}">
                <a16:creationId xmlns:a16="http://schemas.microsoft.com/office/drawing/2014/main" id="{10DCEEDE-E879-325A-F08D-AF845BCB545F}"/>
              </a:ext>
            </a:extLst>
          </p:cNvPr>
          <p:cNvSpPr txBox="1">
            <a:spLocks/>
          </p:cNvSpPr>
          <p:nvPr/>
        </p:nvSpPr>
        <p:spPr>
          <a:xfrm>
            <a:off x="629108"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6" name="Google Shape;868;p37">
            <a:extLst>
              <a:ext uri="{FF2B5EF4-FFF2-40B4-BE49-F238E27FC236}">
                <a16:creationId xmlns:a16="http://schemas.microsoft.com/office/drawing/2014/main" id="{EA25295C-BA09-9C58-3E94-DD7F1E2403C2}"/>
              </a:ext>
            </a:extLst>
          </p:cNvPr>
          <p:cNvSpPr txBox="1">
            <a:spLocks/>
          </p:cNvSpPr>
          <p:nvPr/>
        </p:nvSpPr>
        <p:spPr>
          <a:xfrm>
            <a:off x="1462166"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7" name="Google Shape;868;p37">
            <a:extLst>
              <a:ext uri="{FF2B5EF4-FFF2-40B4-BE49-F238E27FC236}">
                <a16:creationId xmlns:a16="http://schemas.microsoft.com/office/drawing/2014/main" id="{A7E65A6A-12A7-FA55-79C4-C4A120D43D28}"/>
              </a:ext>
            </a:extLst>
          </p:cNvPr>
          <p:cNvSpPr txBox="1">
            <a:spLocks/>
          </p:cNvSpPr>
          <p:nvPr/>
        </p:nvSpPr>
        <p:spPr>
          <a:xfrm>
            <a:off x="2865580" y="401771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8" name="Google Shape;868;p37">
            <a:extLst>
              <a:ext uri="{FF2B5EF4-FFF2-40B4-BE49-F238E27FC236}">
                <a16:creationId xmlns:a16="http://schemas.microsoft.com/office/drawing/2014/main" id="{6621EA3E-BDB7-6E52-2CF8-AD09D11B40E3}"/>
              </a:ext>
            </a:extLst>
          </p:cNvPr>
          <p:cNvSpPr txBox="1">
            <a:spLocks/>
          </p:cNvSpPr>
          <p:nvPr/>
        </p:nvSpPr>
        <p:spPr>
          <a:xfrm>
            <a:off x="2133054" y="400745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9" name="Google Shape;868;p37">
            <a:extLst>
              <a:ext uri="{FF2B5EF4-FFF2-40B4-BE49-F238E27FC236}">
                <a16:creationId xmlns:a16="http://schemas.microsoft.com/office/drawing/2014/main" id="{D4E2C158-DB8A-86B5-BFDE-F724539AF011}"/>
              </a:ext>
            </a:extLst>
          </p:cNvPr>
          <p:cNvSpPr txBox="1">
            <a:spLocks/>
          </p:cNvSpPr>
          <p:nvPr/>
        </p:nvSpPr>
        <p:spPr>
          <a:xfrm>
            <a:off x="3740893" y="324414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50" name="Flowchart: Connector 1149">
            <a:extLst>
              <a:ext uri="{FF2B5EF4-FFF2-40B4-BE49-F238E27FC236}">
                <a16:creationId xmlns:a16="http://schemas.microsoft.com/office/drawing/2014/main" id="{3BB4175B-C9E0-899A-BDB7-7AD07F09AD51}"/>
              </a:ext>
            </a:extLst>
          </p:cNvPr>
          <p:cNvSpPr/>
          <p:nvPr/>
        </p:nvSpPr>
        <p:spPr>
          <a:xfrm>
            <a:off x="2477999" y="334551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1151" name="Straight Connector 1150">
            <a:extLst>
              <a:ext uri="{FF2B5EF4-FFF2-40B4-BE49-F238E27FC236}">
                <a16:creationId xmlns:a16="http://schemas.microsoft.com/office/drawing/2014/main" id="{B4CD10C0-3133-5EA8-84D8-1A9B9E82A23A}"/>
              </a:ext>
            </a:extLst>
          </p:cNvPr>
          <p:cNvCxnSpPr>
            <a:cxnSpLocks/>
            <a:stCxn id="1135" idx="0"/>
          </p:cNvCxnSpPr>
          <p:nvPr/>
        </p:nvCxnSpPr>
        <p:spPr>
          <a:xfrm flipV="1">
            <a:off x="2297893" y="1748138"/>
            <a:ext cx="0" cy="316003"/>
          </a:xfrm>
          <a:prstGeom prst="line">
            <a:avLst/>
          </a:prstGeom>
        </p:spPr>
        <p:style>
          <a:lnRef idx="2">
            <a:schemeClr val="dk1"/>
          </a:lnRef>
          <a:fillRef idx="0">
            <a:schemeClr val="dk1"/>
          </a:fillRef>
          <a:effectRef idx="1">
            <a:schemeClr val="dk1"/>
          </a:effectRef>
          <a:fontRef idx="minor">
            <a:schemeClr val="tx1"/>
          </a:fontRef>
        </p:style>
      </p:cxnSp>
      <p:sp>
        <p:nvSpPr>
          <p:cNvPr id="874" name="Google Shape;868;p37">
            <a:extLst>
              <a:ext uri="{FF2B5EF4-FFF2-40B4-BE49-F238E27FC236}">
                <a16:creationId xmlns:a16="http://schemas.microsoft.com/office/drawing/2014/main" id="{71CCD596-D02A-CD38-00E3-889104EA6559}"/>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Tree>
    <p:extLst>
      <p:ext uri="{BB962C8B-B14F-4D97-AF65-F5344CB8AC3E}">
        <p14:creationId xmlns:p14="http://schemas.microsoft.com/office/powerpoint/2010/main" val="38850767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1" y="599103"/>
            <a:ext cx="4267197"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49</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5" name="Arrow: Right 4">
            <a:extLst>
              <a:ext uri="{FF2B5EF4-FFF2-40B4-BE49-F238E27FC236}">
                <a16:creationId xmlns:a16="http://schemas.microsoft.com/office/drawing/2014/main" id="{919E5BD9-9516-862B-D722-4F38FAD695F1}"/>
              </a:ext>
            </a:extLst>
          </p:cNvPr>
          <p:cNvSpPr/>
          <p:nvPr/>
        </p:nvSpPr>
        <p:spPr>
          <a:xfrm>
            <a:off x="4071412" y="2398920"/>
            <a:ext cx="998557"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73" name="Google Shape;868;p37">
            <a:extLst>
              <a:ext uri="{FF2B5EF4-FFF2-40B4-BE49-F238E27FC236}">
                <a16:creationId xmlns:a16="http://schemas.microsoft.com/office/drawing/2014/main" id="{3BBA752A-51F0-E2BD-DC45-C8C4313C050C}"/>
              </a:ext>
            </a:extLst>
          </p:cNvPr>
          <p:cNvSpPr txBox="1">
            <a:spLocks/>
          </p:cNvSpPr>
          <p:nvPr/>
        </p:nvSpPr>
        <p:spPr>
          <a:xfrm>
            <a:off x="4995746" y="4166406"/>
            <a:ext cx="3843454" cy="6589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a:t>
            </a:r>
            <a:r>
              <a:rPr lang="vi-VN" sz="1200">
                <a:latin typeface="Nunito" pitchFamily="2" charset="-93"/>
              </a:rPr>
              <a:t>Cây lúc này trở về trường hợp 2  - Right Right case và áp dụng xử lý tương tự đã nêu ở trường hợp này.</a:t>
            </a:r>
          </a:p>
        </p:txBody>
      </p:sp>
      <p:sp>
        <p:nvSpPr>
          <p:cNvPr id="3" name="Flowchart: Connector 2">
            <a:extLst>
              <a:ext uri="{FF2B5EF4-FFF2-40B4-BE49-F238E27FC236}">
                <a16:creationId xmlns:a16="http://schemas.microsoft.com/office/drawing/2014/main" id="{2CC76C72-EF03-4262-6DA3-978A2BCB39E0}"/>
              </a:ext>
            </a:extLst>
          </p:cNvPr>
          <p:cNvSpPr/>
          <p:nvPr/>
        </p:nvSpPr>
        <p:spPr>
          <a:xfrm>
            <a:off x="1072112" y="272231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4" name="Flowchart: Connector 3">
            <a:extLst>
              <a:ext uri="{FF2B5EF4-FFF2-40B4-BE49-F238E27FC236}">
                <a16:creationId xmlns:a16="http://schemas.microsoft.com/office/drawing/2014/main" id="{78E78F96-83C3-0E6E-00A2-A325421C7DBF}"/>
              </a:ext>
            </a:extLst>
          </p:cNvPr>
          <p:cNvSpPr/>
          <p:nvPr/>
        </p:nvSpPr>
        <p:spPr>
          <a:xfrm>
            <a:off x="2047284" y="206414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0" name="Flowchart: Connector 19">
            <a:extLst>
              <a:ext uri="{FF2B5EF4-FFF2-40B4-BE49-F238E27FC236}">
                <a16:creationId xmlns:a16="http://schemas.microsoft.com/office/drawing/2014/main" id="{00A8D00C-DDA9-14F4-225B-724C8B93EBDA}"/>
              </a:ext>
            </a:extLst>
          </p:cNvPr>
          <p:cNvSpPr/>
          <p:nvPr/>
        </p:nvSpPr>
        <p:spPr>
          <a:xfrm>
            <a:off x="3064731" y="2628539"/>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21" name="Straight Connector 20">
            <a:extLst>
              <a:ext uri="{FF2B5EF4-FFF2-40B4-BE49-F238E27FC236}">
                <a16:creationId xmlns:a16="http://schemas.microsoft.com/office/drawing/2014/main" id="{9CEC234D-F2EF-DAF0-C49B-12B205FD7789}"/>
              </a:ext>
            </a:extLst>
          </p:cNvPr>
          <p:cNvCxnSpPr>
            <a:cxnSpLocks/>
            <a:stCxn id="4" idx="3"/>
            <a:endCxn id="3" idx="7"/>
          </p:cNvCxnSpPr>
          <p:nvPr/>
        </p:nvCxnSpPr>
        <p:spPr>
          <a:xfrm flipH="1">
            <a:off x="1466755" y="2460290"/>
            <a:ext cx="653931" cy="330810"/>
          </a:xfrm>
          <a:prstGeom prst="line">
            <a:avLst/>
          </a:prstGeom>
        </p:spPr>
        <p:style>
          <a:lnRef idx="2">
            <a:schemeClr val="dk1"/>
          </a:lnRef>
          <a:fillRef idx="0">
            <a:schemeClr val="dk1"/>
          </a:fillRef>
          <a:effectRef idx="1">
            <a:schemeClr val="dk1"/>
          </a:effectRef>
          <a:fontRef idx="minor">
            <a:schemeClr val="tx1"/>
          </a:fontRef>
        </p:style>
      </p:cxnSp>
      <p:cxnSp>
        <p:nvCxnSpPr>
          <p:cNvPr id="1124" name="Straight Connector 1123">
            <a:extLst>
              <a:ext uri="{FF2B5EF4-FFF2-40B4-BE49-F238E27FC236}">
                <a16:creationId xmlns:a16="http://schemas.microsoft.com/office/drawing/2014/main" id="{8459CAB6-0F05-0065-4C2A-835AA8A58F7D}"/>
              </a:ext>
            </a:extLst>
          </p:cNvPr>
          <p:cNvCxnSpPr>
            <a:cxnSpLocks/>
            <a:stCxn id="4" idx="5"/>
            <a:endCxn id="20" idx="1"/>
          </p:cNvCxnSpPr>
          <p:nvPr/>
        </p:nvCxnSpPr>
        <p:spPr>
          <a:xfrm>
            <a:off x="2475100" y="2460290"/>
            <a:ext cx="663728" cy="237039"/>
          </a:xfrm>
          <a:prstGeom prst="line">
            <a:avLst/>
          </a:prstGeom>
        </p:spPr>
        <p:style>
          <a:lnRef idx="2">
            <a:schemeClr val="dk1"/>
          </a:lnRef>
          <a:fillRef idx="0">
            <a:schemeClr val="dk1"/>
          </a:fillRef>
          <a:effectRef idx="1">
            <a:schemeClr val="dk1"/>
          </a:effectRef>
          <a:fontRef idx="minor">
            <a:schemeClr val="tx1"/>
          </a:fontRef>
        </p:style>
      </p:cxnSp>
      <p:cxnSp>
        <p:nvCxnSpPr>
          <p:cNvPr id="1125" name="Straight Connector 1124">
            <a:extLst>
              <a:ext uri="{FF2B5EF4-FFF2-40B4-BE49-F238E27FC236}">
                <a16:creationId xmlns:a16="http://schemas.microsoft.com/office/drawing/2014/main" id="{C9C196C2-B395-1F58-2F0C-408D3037DCBB}"/>
              </a:ext>
            </a:extLst>
          </p:cNvPr>
          <p:cNvCxnSpPr>
            <a:cxnSpLocks/>
            <a:stCxn id="1145" idx="0"/>
            <a:endCxn id="3" idx="5"/>
          </p:cNvCxnSpPr>
          <p:nvPr/>
        </p:nvCxnSpPr>
        <p:spPr>
          <a:xfrm flipH="1" flipV="1">
            <a:off x="1466755" y="3123246"/>
            <a:ext cx="212172" cy="287711"/>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57F70B36-6B83-174E-61B5-2A5541323DAB}"/>
              </a:ext>
            </a:extLst>
          </p:cNvPr>
          <p:cNvCxnSpPr>
            <a:cxnSpLocks/>
            <a:stCxn id="3" idx="3"/>
            <a:endCxn id="1144" idx="0"/>
          </p:cNvCxnSpPr>
          <p:nvPr/>
        </p:nvCxnSpPr>
        <p:spPr>
          <a:xfrm flipH="1">
            <a:off x="845869" y="3123246"/>
            <a:ext cx="293953" cy="287711"/>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828C09A5-B1FC-9E92-6C86-0B6E6A859C26}"/>
              </a:ext>
            </a:extLst>
          </p:cNvPr>
          <p:cNvCxnSpPr>
            <a:cxnSpLocks/>
            <a:stCxn id="20" idx="5"/>
            <a:endCxn id="1148" idx="0"/>
          </p:cNvCxnSpPr>
          <p:nvPr/>
        </p:nvCxnSpPr>
        <p:spPr>
          <a:xfrm>
            <a:off x="3496602" y="3029475"/>
            <a:ext cx="461052" cy="214667"/>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55BF7241-9457-4F28-6F5F-FF63F9464A16}"/>
              </a:ext>
            </a:extLst>
          </p:cNvPr>
          <p:cNvCxnSpPr>
            <a:cxnSpLocks/>
            <a:stCxn id="20" idx="3"/>
            <a:endCxn id="1149" idx="0"/>
          </p:cNvCxnSpPr>
          <p:nvPr/>
        </p:nvCxnSpPr>
        <p:spPr>
          <a:xfrm flipH="1">
            <a:off x="2718711" y="3029475"/>
            <a:ext cx="420117" cy="316040"/>
          </a:xfrm>
          <a:prstGeom prst="line">
            <a:avLst/>
          </a:prstGeom>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id="{6841DBFD-B895-F161-E342-E3902B4FF349}"/>
              </a:ext>
            </a:extLst>
          </p:cNvPr>
          <p:cNvCxnSpPr>
            <a:cxnSpLocks/>
            <a:stCxn id="1149" idx="5"/>
            <a:endCxn id="1146" idx="0"/>
          </p:cNvCxnSpPr>
          <p:nvPr/>
        </p:nvCxnSpPr>
        <p:spPr>
          <a:xfrm>
            <a:off x="2888920" y="3746451"/>
            <a:ext cx="175811" cy="271266"/>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76DD0BF9-9160-23E4-833C-1C0DD19ACCC8}"/>
              </a:ext>
            </a:extLst>
          </p:cNvPr>
          <p:cNvCxnSpPr>
            <a:cxnSpLocks/>
            <a:stCxn id="1149" idx="3"/>
            <a:endCxn id="1147" idx="0"/>
          </p:cNvCxnSpPr>
          <p:nvPr/>
        </p:nvCxnSpPr>
        <p:spPr>
          <a:xfrm flipH="1">
            <a:off x="2349815" y="3746451"/>
            <a:ext cx="198687" cy="261003"/>
          </a:xfrm>
          <a:prstGeom prst="line">
            <a:avLst/>
          </a:prstGeom>
        </p:spPr>
        <p:style>
          <a:lnRef idx="2">
            <a:schemeClr val="dk1"/>
          </a:lnRef>
          <a:fillRef idx="0">
            <a:schemeClr val="dk1"/>
          </a:fillRef>
          <a:effectRef idx="1">
            <a:schemeClr val="dk1"/>
          </a:effectRef>
          <a:fontRef idx="minor">
            <a:schemeClr val="tx1"/>
          </a:fontRef>
        </p:style>
      </p:cxnSp>
      <p:sp>
        <p:nvSpPr>
          <p:cNvPr id="1144" name="Google Shape;868;p37">
            <a:extLst>
              <a:ext uri="{FF2B5EF4-FFF2-40B4-BE49-F238E27FC236}">
                <a16:creationId xmlns:a16="http://schemas.microsoft.com/office/drawing/2014/main" id="{21C51309-AF04-B22B-2A36-63660F632B7E}"/>
              </a:ext>
            </a:extLst>
          </p:cNvPr>
          <p:cNvSpPr txBox="1">
            <a:spLocks/>
          </p:cNvSpPr>
          <p:nvPr/>
        </p:nvSpPr>
        <p:spPr>
          <a:xfrm>
            <a:off x="629108"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5" name="Google Shape;868;p37">
            <a:extLst>
              <a:ext uri="{FF2B5EF4-FFF2-40B4-BE49-F238E27FC236}">
                <a16:creationId xmlns:a16="http://schemas.microsoft.com/office/drawing/2014/main" id="{1FD4D2ED-55B9-D4E7-0F96-A914EB8E5617}"/>
              </a:ext>
            </a:extLst>
          </p:cNvPr>
          <p:cNvSpPr txBox="1">
            <a:spLocks/>
          </p:cNvSpPr>
          <p:nvPr/>
        </p:nvSpPr>
        <p:spPr>
          <a:xfrm>
            <a:off x="1462166" y="341095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6" name="Google Shape;868;p37">
            <a:extLst>
              <a:ext uri="{FF2B5EF4-FFF2-40B4-BE49-F238E27FC236}">
                <a16:creationId xmlns:a16="http://schemas.microsoft.com/office/drawing/2014/main" id="{8F588653-B663-2307-0C59-9953459060C6}"/>
              </a:ext>
            </a:extLst>
          </p:cNvPr>
          <p:cNvSpPr txBox="1">
            <a:spLocks/>
          </p:cNvSpPr>
          <p:nvPr/>
        </p:nvSpPr>
        <p:spPr>
          <a:xfrm>
            <a:off x="2865580" y="4017717"/>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7" name="Google Shape;868;p37">
            <a:extLst>
              <a:ext uri="{FF2B5EF4-FFF2-40B4-BE49-F238E27FC236}">
                <a16:creationId xmlns:a16="http://schemas.microsoft.com/office/drawing/2014/main" id="{53963FB8-EB90-67E6-8BFC-EA783C83AB26}"/>
              </a:ext>
            </a:extLst>
          </p:cNvPr>
          <p:cNvSpPr txBox="1">
            <a:spLocks/>
          </p:cNvSpPr>
          <p:nvPr/>
        </p:nvSpPr>
        <p:spPr>
          <a:xfrm>
            <a:off x="2133054" y="400745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8" name="Google Shape;868;p37">
            <a:extLst>
              <a:ext uri="{FF2B5EF4-FFF2-40B4-BE49-F238E27FC236}">
                <a16:creationId xmlns:a16="http://schemas.microsoft.com/office/drawing/2014/main" id="{6D9C0F47-F9CF-9D62-8E28-23F8FBA813DC}"/>
              </a:ext>
            </a:extLst>
          </p:cNvPr>
          <p:cNvSpPr txBox="1">
            <a:spLocks/>
          </p:cNvSpPr>
          <p:nvPr/>
        </p:nvSpPr>
        <p:spPr>
          <a:xfrm>
            <a:off x="3740893" y="324414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149" name="Flowchart: Connector 1148">
            <a:extLst>
              <a:ext uri="{FF2B5EF4-FFF2-40B4-BE49-F238E27FC236}">
                <a16:creationId xmlns:a16="http://schemas.microsoft.com/office/drawing/2014/main" id="{E3B7416D-605E-3BEB-D4FD-2A5E7928E23B}"/>
              </a:ext>
            </a:extLst>
          </p:cNvPr>
          <p:cNvSpPr/>
          <p:nvPr/>
        </p:nvSpPr>
        <p:spPr>
          <a:xfrm>
            <a:off x="2477999" y="3345515"/>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1150" name="Straight Connector 1149">
            <a:extLst>
              <a:ext uri="{FF2B5EF4-FFF2-40B4-BE49-F238E27FC236}">
                <a16:creationId xmlns:a16="http://schemas.microsoft.com/office/drawing/2014/main" id="{8246CE9B-3B31-EEEC-4458-E862C86D4322}"/>
              </a:ext>
            </a:extLst>
          </p:cNvPr>
          <p:cNvCxnSpPr>
            <a:cxnSpLocks/>
            <a:stCxn id="4" idx="0"/>
          </p:cNvCxnSpPr>
          <p:nvPr/>
        </p:nvCxnSpPr>
        <p:spPr>
          <a:xfrm flipV="1">
            <a:off x="2297893" y="1748138"/>
            <a:ext cx="0" cy="316003"/>
          </a:xfrm>
          <a:prstGeom prst="line">
            <a:avLst/>
          </a:prstGeom>
        </p:spPr>
        <p:style>
          <a:lnRef idx="2">
            <a:schemeClr val="dk1"/>
          </a:lnRef>
          <a:fillRef idx="0">
            <a:schemeClr val="dk1"/>
          </a:fillRef>
          <a:effectRef idx="1">
            <a:schemeClr val="dk1"/>
          </a:effectRef>
          <a:fontRef idx="minor">
            <a:schemeClr val="tx1"/>
          </a:fontRef>
        </p:style>
      </p:cxnSp>
      <p:sp>
        <p:nvSpPr>
          <p:cNvPr id="1151" name="Flowchart: Connector 1150">
            <a:extLst>
              <a:ext uri="{FF2B5EF4-FFF2-40B4-BE49-F238E27FC236}">
                <a16:creationId xmlns:a16="http://schemas.microsoft.com/office/drawing/2014/main" id="{5D393A5C-1530-E24D-84ED-4DF114126127}"/>
              </a:ext>
            </a:extLst>
          </p:cNvPr>
          <p:cNvSpPr/>
          <p:nvPr/>
        </p:nvSpPr>
        <p:spPr>
          <a:xfrm>
            <a:off x="5516121" y="2492691"/>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864" name="Flowchart: Connector 863">
            <a:extLst>
              <a:ext uri="{FF2B5EF4-FFF2-40B4-BE49-F238E27FC236}">
                <a16:creationId xmlns:a16="http://schemas.microsoft.com/office/drawing/2014/main" id="{11B078E3-551A-19C8-E36C-A7BFB0271EC2}"/>
              </a:ext>
            </a:extLst>
          </p:cNvPr>
          <p:cNvSpPr/>
          <p:nvPr/>
        </p:nvSpPr>
        <p:spPr>
          <a:xfrm>
            <a:off x="6491293" y="1834522"/>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865" name="Flowchart: Connector 864">
            <a:extLst>
              <a:ext uri="{FF2B5EF4-FFF2-40B4-BE49-F238E27FC236}">
                <a16:creationId xmlns:a16="http://schemas.microsoft.com/office/drawing/2014/main" id="{DB5503F6-96D9-6E5B-0180-028EC220CE68}"/>
              </a:ext>
            </a:extLst>
          </p:cNvPr>
          <p:cNvSpPr/>
          <p:nvPr/>
        </p:nvSpPr>
        <p:spPr>
          <a:xfrm>
            <a:off x="7903508" y="3038387"/>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866" name="Straight Connector 865">
            <a:extLst>
              <a:ext uri="{FF2B5EF4-FFF2-40B4-BE49-F238E27FC236}">
                <a16:creationId xmlns:a16="http://schemas.microsoft.com/office/drawing/2014/main" id="{4926580A-4C5A-DD3A-0A0E-425DA206FCFD}"/>
              </a:ext>
            </a:extLst>
          </p:cNvPr>
          <p:cNvCxnSpPr>
            <a:cxnSpLocks/>
            <a:stCxn id="864" idx="3"/>
            <a:endCxn id="1151" idx="7"/>
          </p:cNvCxnSpPr>
          <p:nvPr/>
        </p:nvCxnSpPr>
        <p:spPr>
          <a:xfrm flipH="1">
            <a:off x="5910764" y="2230671"/>
            <a:ext cx="653931" cy="330810"/>
          </a:xfrm>
          <a:prstGeom prst="line">
            <a:avLst/>
          </a:prstGeom>
        </p:spPr>
        <p:style>
          <a:lnRef idx="2">
            <a:schemeClr val="dk1"/>
          </a:lnRef>
          <a:fillRef idx="0">
            <a:schemeClr val="dk1"/>
          </a:fillRef>
          <a:effectRef idx="1">
            <a:schemeClr val="dk1"/>
          </a:effectRef>
          <a:fontRef idx="minor">
            <a:schemeClr val="tx1"/>
          </a:fontRef>
        </p:style>
      </p:cxnSp>
      <p:cxnSp>
        <p:nvCxnSpPr>
          <p:cNvPr id="867" name="Straight Connector 866">
            <a:extLst>
              <a:ext uri="{FF2B5EF4-FFF2-40B4-BE49-F238E27FC236}">
                <a16:creationId xmlns:a16="http://schemas.microsoft.com/office/drawing/2014/main" id="{BEFA8317-1C8A-6D90-5861-BEF09C7CB3A3}"/>
              </a:ext>
            </a:extLst>
          </p:cNvPr>
          <p:cNvCxnSpPr>
            <a:cxnSpLocks/>
            <a:stCxn id="864" idx="5"/>
            <a:endCxn id="881" idx="1"/>
          </p:cNvCxnSpPr>
          <p:nvPr/>
        </p:nvCxnSpPr>
        <p:spPr>
          <a:xfrm>
            <a:off x="6919109" y="2230671"/>
            <a:ext cx="412562" cy="349498"/>
          </a:xfrm>
          <a:prstGeom prst="line">
            <a:avLst/>
          </a:prstGeom>
        </p:spPr>
        <p:style>
          <a:lnRef idx="2">
            <a:schemeClr val="dk1"/>
          </a:lnRef>
          <a:fillRef idx="0">
            <a:schemeClr val="dk1"/>
          </a:fillRef>
          <a:effectRef idx="1">
            <a:schemeClr val="dk1"/>
          </a:effectRef>
          <a:fontRef idx="minor">
            <a:schemeClr val="tx1"/>
          </a:fontRef>
        </p:style>
      </p:cxnSp>
      <p:cxnSp>
        <p:nvCxnSpPr>
          <p:cNvPr id="869" name="Straight Connector 868">
            <a:extLst>
              <a:ext uri="{FF2B5EF4-FFF2-40B4-BE49-F238E27FC236}">
                <a16:creationId xmlns:a16="http://schemas.microsoft.com/office/drawing/2014/main" id="{1B3AF272-AA9A-8715-66C9-CAA04CE95D26}"/>
              </a:ext>
            </a:extLst>
          </p:cNvPr>
          <p:cNvCxnSpPr>
            <a:cxnSpLocks/>
            <a:stCxn id="877" idx="0"/>
            <a:endCxn id="1151" idx="5"/>
          </p:cNvCxnSpPr>
          <p:nvPr/>
        </p:nvCxnSpPr>
        <p:spPr>
          <a:xfrm flipH="1" flipV="1">
            <a:off x="5910764" y="2893627"/>
            <a:ext cx="212172" cy="287711"/>
          </a:xfrm>
          <a:prstGeom prst="line">
            <a:avLst/>
          </a:prstGeom>
        </p:spPr>
        <p:style>
          <a:lnRef idx="2">
            <a:schemeClr val="dk1"/>
          </a:lnRef>
          <a:fillRef idx="0">
            <a:schemeClr val="dk1"/>
          </a:fillRef>
          <a:effectRef idx="1">
            <a:schemeClr val="dk1"/>
          </a:effectRef>
          <a:fontRef idx="minor">
            <a:schemeClr val="tx1"/>
          </a:fontRef>
        </p:style>
      </p:cxnSp>
      <p:cxnSp>
        <p:nvCxnSpPr>
          <p:cNvPr id="870" name="Straight Connector 869">
            <a:extLst>
              <a:ext uri="{FF2B5EF4-FFF2-40B4-BE49-F238E27FC236}">
                <a16:creationId xmlns:a16="http://schemas.microsoft.com/office/drawing/2014/main" id="{00C255A4-BE34-4096-8BA6-9713C862C94D}"/>
              </a:ext>
            </a:extLst>
          </p:cNvPr>
          <p:cNvCxnSpPr>
            <a:cxnSpLocks/>
            <a:stCxn id="1151" idx="3"/>
            <a:endCxn id="876" idx="0"/>
          </p:cNvCxnSpPr>
          <p:nvPr/>
        </p:nvCxnSpPr>
        <p:spPr>
          <a:xfrm flipH="1">
            <a:off x="5289878" y="2893627"/>
            <a:ext cx="293953" cy="287711"/>
          </a:xfrm>
          <a:prstGeom prst="line">
            <a:avLst/>
          </a:prstGeom>
        </p:spPr>
        <p:style>
          <a:lnRef idx="2">
            <a:schemeClr val="dk1"/>
          </a:lnRef>
          <a:fillRef idx="0">
            <a:schemeClr val="dk1"/>
          </a:fillRef>
          <a:effectRef idx="1">
            <a:schemeClr val="dk1"/>
          </a:effectRef>
          <a:fontRef idx="minor">
            <a:schemeClr val="tx1"/>
          </a:fontRef>
        </p:style>
      </p:cxnSp>
      <p:cxnSp>
        <p:nvCxnSpPr>
          <p:cNvPr id="871" name="Straight Connector 870">
            <a:extLst>
              <a:ext uri="{FF2B5EF4-FFF2-40B4-BE49-F238E27FC236}">
                <a16:creationId xmlns:a16="http://schemas.microsoft.com/office/drawing/2014/main" id="{0C1F2A66-1698-2602-4E03-D9769B204BD5}"/>
              </a:ext>
            </a:extLst>
          </p:cNvPr>
          <p:cNvCxnSpPr>
            <a:cxnSpLocks/>
            <a:stCxn id="865" idx="5"/>
            <a:endCxn id="880" idx="0"/>
          </p:cNvCxnSpPr>
          <p:nvPr/>
        </p:nvCxnSpPr>
        <p:spPr>
          <a:xfrm>
            <a:off x="8335379" y="3439323"/>
            <a:ext cx="256523" cy="322799"/>
          </a:xfrm>
          <a:prstGeom prst="line">
            <a:avLst/>
          </a:prstGeom>
        </p:spPr>
        <p:style>
          <a:lnRef idx="2">
            <a:schemeClr val="dk1"/>
          </a:lnRef>
          <a:fillRef idx="0">
            <a:schemeClr val="dk1"/>
          </a:fillRef>
          <a:effectRef idx="1">
            <a:schemeClr val="dk1"/>
          </a:effectRef>
          <a:fontRef idx="minor">
            <a:schemeClr val="tx1"/>
          </a:fontRef>
        </p:style>
      </p:cxnSp>
      <p:cxnSp>
        <p:nvCxnSpPr>
          <p:cNvPr id="872" name="Straight Connector 871">
            <a:extLst>
              <a:ext uri="{FF2B5EF4-FFF2-40B4-BE49-F238E27FC236}">
                <a16:creationId xmlns:a16="http://schemas.microsoft.com/office/drawing/2014/main" id="{FE899598-19B9-A3FE-C895-C6A8ECB24DD8}"/>
              </a:ext>
            </a:extLst>
          </p:cNvPr>
          <p:cNvCxnSpPr>
            <a:cxnSpLocks/>
            <a:stCxn id="865" idx="1"/>
            <a:endCxn id="881" idx="5"/>
          </p:cNvCxnSpPr>
          <p:nvPr/>
        </p:nvCxnSpPr>
        <p:spPr>
          <a:xfrm flipH="1" flipV="1">
            <a:off x="7672089" y="2912315"/>
            <a:ext cx="305516" cy="194862"/>
          </a:xfrm>
          <a:prstGeom prst="line">
            <a:avLst/>
          </a:prstGeom>
        </p:spPr>
        <p:style>
          <a:lnRef idx="2">
            <a:schemeClr val="dk1"/>
          </a:lnRef>
          <a:fillRef idx="0">
            <a:schemeClr val="dk1"/>
          </a:fillRef>
          <a:effectRef idx="1">
            <a:schemeClr val="dk1"/>
          </a:effectRef>
          <a:fontRef idx="minor">
            <a:schemeClr val="tx1"/>
          </a:fontRef>
        </p:style>
      </p:cxnSp>
      <p:cxnSp>
        <p:nvCxnSpPr>
          <p:cNvPr id="874" name="Straight Connector 873">
            <a:extLst>
              <a:ext uri="{FF2B5EF4-FFF2-40B4-BE49-F238E27FC236}">
                <a16:creationId xmlns:a16="http://schemas.microsoft.com/office/drawing/2014/main" id="{F95B7711-1F28-EF5B-57A4-484E8F31E0FE}"/>
              </a:ext>
            </a:extLst>
          </p:cNvPr>
          <p:cNvCxnSpPr>
            <a:cxnSpLocks/>
            <a:stCxn id="865" idx="3"/>
            <a:endCxn id="878" idx="0"/>
          </p:cNvCxnSpPr>
          <p:nvPr/>
        </p:nvCxnSpPr>
        <p:spPr>
          <a:xfrm flipH="1">
            <a:off x="7846785" y="3439323"/>
            <a:ext cx="130820" cy="325168"/>
          </a:xfrm>
          <a:prstGeom prst="line">
            <a:avLst/>
          </a:prstGeom>
        </p:spPr>
        <p:style>
          <a:lnRef idx="2">
            <a:schemeClr val="dk1"/>
          </a:lnRef>
          <a:fillRef idx="0">
            <a:schemeClr val="dk1"/>
          </a:fillRef>
          <a:effectRef idx="1">
            <a:schemeClr val="dk1"/>
          </a:effectRef>
          <a:fontRef idx="minor">
            <a:schemeClr val="tx1"/>
          </a:fontRef>
        </p:style>
      </p:cxnSp>
      <p:cxnSp>
        <p:nvCxnSpPr>
          <p:cNvPr id="875" name="Straight Connector 874">
            <a:extLst>
              <a:ext uri="{FF2B5EF4-FFF2-40B4-BE49-F238E27FC236}">
                <a16:creationId xmlns:a16="http://schemas.microsoft.com/office/drawing/2014/main" id="{1AC836FF-5CEB-03BA-5F9B-259F2B605CA9}"/>
              </a:ext>
            </a:extLst>
          </p:cNvPr>
          <p:cNvCxnSpPr>
            <a:cxnSpLocks/>
            <a:stCxn id="881" idx="3"/>
            <a:endCxn id="879" idx="0"/>
          </p:cNvCxnSpPr>
          <p:nvPr/>
        </p:nvCxnSpPr>
        <p:spPr>
          <a:xfrm flipH="1">
            <a:off x="7086249" y="2912315"/>
            <a:ext cx="245422" cy="263779"/>
          </a:xfrm>
          <a:prstGeom prst="line">
            <a:avLst/>
          </a:prstGeom>
        </p:spPr>
        <p:style>
          <a:lnRef idx="2">
            <a:schemeClr val="dk1"/>
          </a:lnRef>
          <a:fillRef idx="0">
            <a:schemeClr val="dk1"/>
          </a:fillRef>
          <a:effectRef idx="1">
            <a:schemeClr val="dk1"/>
          </a:effectRef>
          <a:fontRef idx="minor">
            <a:schemeClr val="tx1"/>
          </a:fontRef>
        </p:style>
      </p:cxnSp>
      <p:sp>
        <p:nvSpPr>
          <p:cNvPr id="876" name="Google Shape;868;p37">
            <a:extLst>
              <a:ext uri="{FF2B5EF4-FFF2-40B4-BE49-F238E27FC236}">
                <a16:creationId xmlns:a16="http://schemas.microsoft.com/office/drawing/2014/main" id="{2C1A771D-CABE-C12F-317A-C3ED092617B2}"/>
              </a:ext>
            </a:extLst>
          </p:cNvPr>
          <p:cNvSpPr txBox="1">
            <a:spLocks/>
          </p:cNvSpPr>
          <p:nvPr/>
        </p:nvSpPr>
        <p:spPr>
          <a:xfrm>
            <a:off x="5073117" y="31813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77" name="Google Shape;868;p37">
            <a:extLst>
              <a:ext uri="{FF2B5EF4-FFF2-40B4-BE49-F238E27FC236}">
                <a16:creationId xmlns:a16="http://schemas.microsoft.com/office/drawing/2014/main" id="{54CFAF6B-4EF8-9561-DE25-269659A89009}"/>
              </a:ext>
            </a:extLst>
          </p:cNvPr>
          <p:cNvSpPr txBox="1">
            <a:spLocks/>
          </p:cNvSpPr>
          <p:nvPr/>
        </p:nvSpPr>
        <p:spPr>
          <a:xfrm>
            <a:off x="5906175" y="318133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878" name="Google Shape;868;p37">
            <a:extLst>
              <a:ext uri="{FF2B5EF4-FFF2-40B4-BE49-F238E27FC236}">
                <a16:creationId xmlns:a16="http://schemas.microsoft.com/office/drawing/2014/main" id="{D01DF06A-7DBF-4F9B-F168-9A1DCB90FB2C}"/>
              </a:ext>
            </a:extLst>
          </p:cNvPr>
          <p:cNvSpPr txBox="1">
            <a:spLocks/>
          </p:cNvSpPr>
          <p:nvPr/>
        </p:nvSpPr>
        <p:spPr>
          <a:xfrm>
            <a:off x="7647634" y="376449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879" name="Google Shape;868;p37">
            <a:extLst>
              <a:ext uri="{FF2B5EF4-FFF2-40B4-BE49-F238E27FC236}">
                <a16:creationId xmlns:a16="http://schemas.microsoft.com/office/drawing/2014/main" id="{61709E89-6496-B014-22DA-178F8163E10E}"/>
              </a:ext>
            </a:extLst>
          </p:cNvPr>
          <p:cNvSpPr txBox="1">
            <a:spLocks/>
          </p:cNvSpPr>
          <p:nvPr/>
        </p:nvSpPr>
        <p:spPr>
          <a:xfrm>
            <a:off x="6869488" y="3176094"/>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880" name="Google Shape;868;p37">
            <a:extLst>
              <a:ext uri="{FF2B5EF4-FFF2-40B4-BE49-F238E27FC236}">
                <a16:creationId xmlns:a16="http://schemas.microsoft.com/office/drawing/2014/main" id="{B3C50708-3271-542B-8C1A-F2C98865B8E1}"/>
              </a:ext>
            </a:extLst>
          </p:cNvPr>
          <p:cNvSpPr txBox="1">
            <a:spLocks/>
          </p:cNvSpPr>
          <p:nvPr/>
        </p:nvSpPr>
        <p:spPr>
          <a:xfrm>
            <a:off x="8375141" y="3762122"/>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881" name="Flowchart: Connector 880">
            <a:extLst>
              <a:ext uri="{FF2B5EF4-FFF2-40B4-BE49-F238E27FC236}">
                <a16:creationId xmlns:a16="http://schemas.microsoft.com/office/drawing/2014/main" id="{AF0825F9-7C2C-7B7A-CFAC-6C14780C7B4D}"/>
              </a:ext>
            </a:extLst>
          </p:cNvPr>
          <p:cNvSpPr/>
          <p:nvPr/>
        </p:nvSpPr>
        <p:spPr>
          <a:xfrm>
            <a:off x="7261168" y="2511379"/>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882" name="Straight Connector 881">
            <a:extLst>
              <a:ext uri="{FF2B5EF4-FFF2-40B4-BE49-F238E27FC236}">
                <a16:creationId xmlns:a16="http://schemas.microsoft.com/office/drawing/2014/main" id="{F23AD1BA-F616-5ABF-0BB8-831D785FCE01}"/>
              </a:ext>
            </a:extLst>
          </p:cNvPr>
          <p:cNvCxnSpPr>
            <a:cxnSpLocks/>
            <a:stCxn id="864" idx="0"/>
          </p:cNvCxnSpPr>
          <p:nvPr/>
        </p:nvCxnSpPr>
        <p:spPr>
          <a:xfrm flipV="1">
            <a:off x="6741902" y="1583473"/>
            <a:ext cx="0" cy="251049"/>
          </a:xfrm>
          <a:prstGeom prst="line">
            <a:avLst/>
          </a:prstGeom>
        </p:spPr>
        <p:style>
          <a:lnRef idx="2">
            <a:schemeClr val="dk1"/>
          </a:lnRef>
          <a:fillRef idx="0">
            <a:schemeClr val="dk1"/>
          </a:fillRef>
          <a:effectRef idx="1">
            <a:schemeClr val="dk1"/>
          </a:effectRef>
          <a:fontRef idx="minor">
            <a:schemeClr val="tx1"/>
          </a:fontRef>
        </p:style>
      </p:cxnSp>
      <p:sp>
        <p:nvSpPr>
          <p:cNvPr id="1180" name="Google Shape;868;p37">
            <a:extLst>
              <a:ext uri="{FF2B5EF4-FFF2-40B4-BE49-F238E27FC236}">
                <a16:creationId xmlns:a16="http://schemas.microsoft.com/office/drawing/2014/main" id="{1DAAEBAA-A388-2007-70C5-7A4A47B439EE}"/>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Tree>
    <p:extLst>
      <p:ext uri="{BB962C8B-B14F-4D97-AF65-F5344CB8AC3E}">
        <p14:creationId xmlns:p14="http://schemas.microsoft.com/office/powerpoint/2010/main" val="25884344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529970" y="1561496"/>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a:hlinkClick r:id="rId3" action="ppaction://hlinksldjump"/>
              </a:rPr>
              <a:t>Binary Search Tree</a:t>
            </a:r>
            <a:endParaRPr sz="3000">
              <a:hlinkClick r:id="rId3" action="ppaction://hlinksldjump"/>
            </a:endParaRPr>
          </a:p>
        </p:txBody>
      </p:sp>
      <p:sp>
        <p:nvSpPr>
          <p:cNvPr id="758" name="Google Shape;758;p36"/>
          <p:cNvSpPr txBox="1">
            <a:spLocks noGrp="1"/>
          </p:cNvSpPr>
          <p:nvPr>
            <p:ph type="title" idx="2"/>
          </p:nvPr>
        </p:nvSpPr>
        <p:spPr>
          <a:xfrm>
            <a:off x="527473" y="1648227"/>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3000">
                <a:hlinkClick r:id="rId3" action="ppaction://hlinksldjump"/>
              </a:rPr>
              <a:t>1.1</a:t>
            </a:r>
            <a:endParaRPr sz="3000">
              <a:hlinkClick r:id="rId3" action="ppaction://hlinksldjump"/>
            </a:endParaRPr>
          </a:p>
        </p:txBody>
      </p:sp>
      <p:sp>
        <p:nvSpPr>
          <p:cNvPr id="2" name="TextBox 1">
            <a:extLst>
              <a:ext uri="{FF2B5EF4-FFF2-40B4-BE49-F238E27FC236}">
                <a16:creationId xmlns:a16="http://schemas.microsoft.com/office/drawing/2014/main" id="{464AEC9B-2CE3-EE14-F992-DB59E3BED457}"/>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5</a:t>
            </a:r>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441696" y="2732898"/>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3000" u="sng"/>
              <a:t>Self-Balanced Binary Search Tree</a:t>
            </a:r>
          </a:p>
        </p:txBody>
      </p:sp>
      <p:sp>
        <p:nvSpPr>
          <p:cNvPr id="9" name="Google Shape;758;p36">
            <a:hlinkClick r:id="rId4" action="ppaction://hlinksldjump"/>
            <a:extLst>
              <a:ext uri="{FF2B5EF4-FFF2-40B4-BE49-F238E27FC236}">
                <a16:creationId xmlns:a16="http://schemas.microsoft.com/office/drawing/2014/main" id="{090BC79D-149E-AD2C-CAC4-F41DAF79D691}"/>
              </a:ext>
            </a:extLst>
          </p:cNvPr>
          <p:cNvSpPr txBox="1">
            <a:spLocks/>
          </p:cNvSpPr>
          <p:nvPr/>
        </p:nvSpPr>
        <p:spPr>
          <a:xfrm>
            <a:off x="527473" y="2819629"/>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3000" u="sng">
                <a:solidFill>
                  <a:schemeClr val="bg1">
                    <a:lumMod val="25000"/>
                  </a:schemeClr>
                </a:solidFill>
              </a:rPr>
              <a:t>1.2</a:t>
            </a:r>
            <a:endParaRPr lang="en" sz="3000" u="sng">
              <a:solidFill>
                <a:schemeClr val="bg1">
                  <a:lumMod val="25000"/>
                </a:schemeClr>
              </a:solidFill>
            </a:endParaRPr>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363335" y="461950"/>
            <a:ext cx="2417327"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3000"/>
              <a:t>GIỚI THIỆU</a:t>
            </a:r>
          </a:p>
        </p:txBody>
      </p:sp>
    </p:spTree>
    <p:extLst>
      <p:ext uri="{BB962C8B-B14F-4D97-AF65-F5344CB8AC3E}">
        <p14:creationId xmlns:p14="http://schemas.microsoft.com/office/powerpoint/2010/main" val="2372050982"/>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2" y="599103"/>
            <a:ext cx="4267198" cy="528595"/>
          </a:xfrm>
          <a:prstGeom prst="rect">
            <a:avLst/>
          </a:prstGeom>
          <a:solidFill>
            <a:srgbClr val="161514"/>
          </a:solidFill>
          <a:ln w="28575">
            <a:solidFill>
              <a:schemeClr val="accent2">
                <a:lumMod val="10000"/>
              </a:schemeClr>
            </a:solidFill>
          </a:ln>
        </p:spPr>
        <p:txBody>
          <a:bodyPr spcFirstLastPara="1" wrap="square" lIns="91425" tIns="91425" rIns="91425" bIns="91425" anchor="t" anchorCtr="0">
            <a:noAutofit/>
          </a:bodyPr>
          <a:lstStyle/>
          <a:p>
            <a:pPr marL="0" indent="0">
              <a:lnSpc>
                <a:spcPct val="150000"/>
              </a:lnSpc>
            </a:pPr>
            <a:r>
              <a:rPr lang="vi-VN" b="1">
                <a:solidFill>
                  <a:schemeClr val="tx2">
                    <a:lumMod val="60000"/>
                    <a:lumOff val="40000"/>
                  </a:schemeClr>
                </a:solidFill>
                <a:latin typeface="Nunito" pitchFamily="2" charset="-93"/>
              </a:rPr>
              <a:t>Trường hợp 3: Node U (X’s Uncle) có màu đen</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9010" y="233040"/>
            <a:ext cx="152250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TextBox 6">
            <a:extLst>
              <a:ext uri="{FF2B5EF4-FFF2-40B4-BE49-F238E27FC236}">
                <a16:creationId xmlns:a16="http://schemas.microsoft.com/office/drawing/2014/main" id="{5E864D3E-64BE-0A48-ECC6-E5A47B2D029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50</a:t>
            </a:r>
          </a:p>
        </p:txBody>
      </p:sp>
      <p:sp>
        <p:nvSpPr>
          <p:cNvPr id="1133" name="Rectangle 1132">
            <a:extLst>
              <a:ext uri="{FF2B5EF4-FFF2-40B4-BE49-F238E27FC236}">
                <a16:creationId xmlns:a16="http://schemas.microsoft.com/office/drawing/2014/main" id="{D0E54DB9-9D75-4226-8EF0-6033B462AFE2}"/>
              </a:ext>
            </a:extLst>
          </p:cNvPr>
          <p:cNvSpPr/>
          <p:nvPr/>
        </p:nvSpPr>
        <p:spPr>
          <a:xfrm>
            <a:off x="2701743" y="285089"/>
            <a:ext cx="3740513" cy="29666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400" b="1">
                <a:solidFill>
                  <a:schemeClr val="bg1">
                    <a:lumMod val="25000"/>
                  </a:schemeClr>
                </a:solidFill>
                <a:latin typeface="Montserrat" panose="00000500000000000000" pitchFamily="2" charset="-93"/>
              </a:rPr>
              <a:t>ROTATE – RECOLOR CASE</a:t>
            </a:r>
          </a:p>
        </p:txBody>
      </p:sp>
      <p:sp>
        <p:nvSpPr>
          <p:cNvPr id="5" name="Arrow: Right 4">
            <a:extLst>
              <a:ext uri="{FF2B5EF4-FFF2-40B4-BE49-F238E27FC236}">
                <a16:creationId xmlns:a16="http://schemas.microsoft.com/office/drawing/2014/main" id="{919E5BD9-9516-862B-D722-4F38FAD695F1}"/>
              </a:ext>
            </a:extLst>
          </p:cNvPr>
          <p:cNvSpPr/>
          <p:nvPr/>
        </p:nvSpPr>
        <p:spPr>
          <a:xfrm>
            <a:off x="2618717" y="2518858"/>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894" name="Arrow: Right 893">
            <a:extLst>
              <a:ext uri="{FF2B5EF4-FFF2-40B4-BE49-F238E27FC236}">
                <a16:creationId xmlns:a16="http://schemas.microsoft.com/office/drawing/2014/main" id="{AB32509E-8A08-AEB5-1F65-DA2EC8936D4E}"/>
              </a:ext>
            </a:extLst>
          </p:cNvPr>
          <p:cNvSpPr/>
          <p:nvPr/>
        </p:nvSpPr>
        <p:spPr>
          <a:xfrm>
            <a:off x="5637317" y="2441306"/>
            <a:ext cx="614926"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245" name="Google Shape;868;p37">
            <a:extLst>
              <a:ext uri="{FF2B5EF4-FFF2-40B4-BE49-F238E27FC236}">
                <a16:creationId xmlns:a16="http://schemas.microsoft.com/office/drawing/2014/main" id="{625D33AE-11FB-04A3-45D7-7A76EE4FE0BC}"/>
              </a:ext>
            </a:extLst>
          </p:cNvPr>
          <p:cNvSpPr txBox="1">
            <a:spLocks/>
          </p:cNvSpPr>
          <p:nvPr/>
        </p:nvSpPr>
        <p:spPr>
          <a:xfrm>
            <a:off x="4110176" y="4326014"/>
            <a:ext cx="900693"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1</a:t>
            </a:r>
            <a:endParaRPr lang="vi-VN" sz="1200">
              <a:latin typeface="Nunito" pitchFamily="2" charset="-93"/>
            </a:endParaRPr>
          </a:p>
        </p:txBody>
      </p:sp>
      <p:sp>
        <p:nvSpPr>
          <p:cNvPr id="1246" name="Google Shape;868;p37">
            <a:extLst>
              <a:ext uri="{FF2B5EF4-FFF2-40B4-BE49-F238E27FC236}">
                <a16:creationId xmlns:a16="http://schemas.microsoft.com/office/drawing/2014/main" id="{1799D8A6-8B20-81A3-C23E-D0DCE8062774}"/>
              </a:ext>
            </a:extLst>
          </p:cNvPr>
          <p:cNvSpPr txBox="1">
            <a:spLocks/>
          </p:cNvSpPr>
          <p:nvPr/>
        </p:nvSpPr>
        <p:spPr>
          <a:xfrm>
            <a:off x="7016781" y="4301335"/>
            <a:ext cx="859265" cy="4697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BƯỚC 2</a:t>
            </a:r>
            <a:endParaRPr lang="vi-VN" sz="1200">
              <a:latin typeface="Nunito" pitchFamily="2" charset="-93"/>
            </a:endParaRPr>
          </a:p>
        </p:txBody>
      </p:sp>
      <p:sp>
        <p:nvSpPr>
          <p:cNvPr id="3" name="Flowchart: Connector 2">
            <a:extLst>
              <a:ext uri="{FF2B5EF4-FFF2-40B4-BE49-F238E27FC236}">
                <a16:creationId xmlns:a16="http://schemas.microsoft.com/office/drawing/2014/main" id="{9BDDD31F-3C75-5A76-F683-50FFCA6EE6DF}"/>
              </a:ext>
            </a:extLst>
          </p:cNvPr>
          <p:cNvSpPr/>
          <p:nvPr/>
        </p:nvSpPr>
        <p:spPr>
          <a:xfrm>
            <a:off x="468983" y="2667082"/>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4" name="Flowchart: Connector 3">
            <a:extLst>
              <a:ext uri="{FF2B5EF4-FFF2-40B4-BE49-F238E27FC236}">
                <a16:creationId xmlns:a16="http://schemas.microsoft.com/office/drawing/2014/main" id="{B1527E99-8F65-FAB0-8720-2DABBFEC4127}"/>
              </a:ext>
            </a:extLst>
          </p:cNvPr>
          <p:cNvSpPr/>
          <p:nvPr/>
        </p:nvSpPr>
        <p:spPr>
          <a:xfrm>
            <a:off x="1120843" y="1924117"/>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20" name="Flowchart: Connector 19">
            <a:extLst>
              <a:ext uri="{FF2B5EF4-FFF2-40B4-BE49-F238E27FC236}">
                <a16:creationId xmlns:a16="http://schemas.microsoft.com/office/drawing/2014/main" id="{7DE06716-293A-ED9E-48CB-942D47282EF5}"/>
              </a:ext>
            </a:extLst>
          </p:cNvPr>
          <p:cNvSpPr/>
          <p:nvPr/>
        </p:nvSpPr>
        <p:spPr>
          <a:xfrm>
            <a:off x="1823606" y="2553823"/>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21" name="Straight Connector 20">
            <a:extLst>
              <a:ext uri="{FF2B5EF4-FFF2-40B4-BE49-F238E27FC236}">
                <a16:creationId xmlns:a16="http://schemas.microsoft.com/office/drawing/2014/main" id="{8903D7C4-40C5-8350-D63B-058D972AD8FF}"/>
              </a:ext>
            </a:extLst>
          </p:cNvPr>
          <p:cNvCxnSpPr>
            <a:cxnSpLocks/>
            <a:stCxn id="4" idx="3"/>
            <a:endCxn id="3" idx="7"/>
          </p:cNvCxnSpPr>
          <p:nvPr/>
        </p:nvCxnSpPr>
        <p:spPr>
          <a:xfrm flipH="1">
            <a:off x="863626" y="2320266"/>
            <a:ext cx="330619" cy="415606"/>
          </a:xfrm>
          <a:prstGeom prst="line">
            <a:avLst/>
          </a:prstGeom>
        </p:spPr>
        <p:style>
          <a:lnRef idx="2">
            <a:schemeClr val="dk1"/>
          </a:lnRef>
          <a:fillRef idx="0">
            <a:schemeClr val="dk1"/>
          </a:fillRef>
          <a:effectRef idx="1">
            <a:schemeClr val="dk1"/>
          </a:effectRef>
          <a:fontRef idx="minor">
            <a:schemeClr val="tx1"/>
          </a:fontRef>
        </p:style>
      </p:cxnSp>
      <p:cxnSp>
        <p:nvCxnSpPr>
          <p:cNvPr id="1124" name="Straight Connector 1123">
            <a:extLst>
              <a:ext uri="{FF2B5EF4-FFF2-40B4-BE49-F238E27FC236}">
                <a16:creationId xmlns:a16="http://schemas.microsoft.com/office/drawing/2014/main" id="{483E8675-D45F-5AD5-FCC0-D42FCF87FBB7}"/>
              </a:ext>
            </a:extLst>
          </p:cNvPr>
          <p:cNvCxnSpPr>
            <a:cxnSpLocks/>
            <a:stCxn id="4" idx="5"/>
            <a:endCxn id="20" idx="1"/>
          </p:cNvCxnSpPr>
          <p:nvPr/>
        </p:nvCxnSpPr>
        <p:spPr>
          <a:xfrm>
            <a:off x="1548659" y="2320266"/>
            <a:ext cx="349044" cy="302347"/>
          </a:xfrm>
          <a:prstGeom prst="line">
            <a:avLst/>
          </a:prstGeom>
        </p:spPr>
        <p:style>
          <a:lnRef idx="2">
            <a:schemeClr val="dk1"/>
          </a:lnRef>
          <a:fillRef idx="0">
            <a:schemeClr val="dk1"/>
          </a:fillRef>
          <a:effectRef idx="1">
            <a:schemeClr val="dk1"/>
          </a:effectRef>
          <a:fontRef idx="minor">
            <a:schemeClr val="tx1"/>
          </a:fontRef>
        </p:style>
      </p:cxnSp>
      <p:cxnSp>
        <p:nvCxnSpPr>
          <p:cNvPr id="1125" name="Straight Connector 1124">
            <a:extLst>
              <a:ext uri="{FF2B5EF4-FFF2-40B4-BE49-F238E27FC236}">
                <a16:creationId xmlns:a16="http://schemas.microsoft.com/office/drawing/2014/main" id="{48C28E3B-61F7-C9E9-0959-E914278ECCD1}"/>
              </a:ext>
            </a:extLst>
          </p:cNvPr>
          <p:cNvCxnSpPr>
            <a:cxnSpLocks/>
            <a:stCxn id="1145" idx="0"/>
            <a:endCxn id="3" idx="5"/>
          </p:cNvCxnSpPr>
          <p:nvPr/>
        </p:nvCxnSpPr>
        <p:spPr>
          <a:xfrm flipH="1" flipV="1">
            <a:off x="863626" y="3068018"/>
            <a:ext cx="85010" cy="198553"/>
          </a:xfrm>
          <a:prstGeom prst="line">
            <a:avLst/>
          </a:prstGeom>
        </p:spPr>
        <p:style>
          <a:lnRef idx="2">
            <a:schemeClr val="dk1"/>
          </a:lnRef>
          <a:fillRef idx="0">
            <a:schemeClr val="dk1"/>
          </a:fillRef>
          <a:effectRef idx="1">
            <a:schemeClr val="dk1"/>
          </a:effectRef>
          <a:fontRef idx="minor">
            <a:schemeClr val="tx1"/>
          </a:fontRef>
        </p:style>
      </p:cxnSp>
      <p:cxnSp>
        <p:nvCxnSpPr>
          <p:cNvPr id="1134" name="Straight Connector 1133">
            <a:extLst>
              <a:ext uri="{FF2B5EF4-FFF2-40B4-BE49-F238E27FC236}">
                <a16:creationId xmlns:a16="http://schemas.microsoft.com/office/drawing/2014/main" id="{5A8C0E18-B308-8E89-D332-A9B7E704744C}"/>
              </a:ext>
            </a:extLst>
          </p:cNvPr>
          <p:cNvCxnSpPr>
            <a:cxnSpLocks/>
            <a:stCxn id="3" idx="3"/>
            <a:endCxn id="1144" idx="0"/>
          </p:cNvCxnSpPr>
          <p:nvPr/>
        </p:nvCxnSpPr>
        <p:spPr>
          <a:xfrm flipH="1">
            <a:off x="452316" y="3068018"/>
            <a:ext cx="84377" cy="198553"/>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13E9339F-5406-1215-1612-AA1AE93140DF}"/>
              </a:ext>
            </a:extLst>
          </p:cNvPr>
          <p:cNvCxnSpPr>
            <a:cxnSpLocks/>
            <a:stCxn id="20" idx="5"/>
            <a:endCxn id="1223" idx="0"/>
          </p:cNvCxnSpPr>
          <p:nvPr/>
        </p:nvCxnSpPr>
        <p:spPr>
          <a:xfrm>
            <a:off x="2255477" y="2954759"/>
            <a:ext cx="299581" cy="322614"/>
          </a:xfrm>
          <a:prstGeom prst="line">
            <a:avLst/>
          </a:prstGeom>
        </p:spPr>
        <p:style>
          <a:lnRef idx="2">
            <a:schemeClr val="dk1"/>
          </a:lnRef>
          <a:fillRef idx="0">
            <a:schemeClr val="dk1"/>
          </a:fillRef>
          <a:effectRef idx="1">
            <a:schemeClr val="dk1"/>
          </a:effectRef>
          <a:fontRef idx="minor">
            <a:schemeClr val="tx1"/>
          </a:fontRef>
        </p:style>
      </p:cxnSp>
      <p:cxnSp>
        <p:nvCxnSpPr>
          <p:cNvPr id="1141" name="Straight Connector 1140">
            <a:extLst>
              <a:ext uri="{FF2B5EF4-FFF2-40B4-BE49-F238E27FC236}">
                <a16:creationId xmlns:a16="http://schemas.microsoft.com/office/drawing/2014/main" id="{C7DEB8BE-4F37-F29A-1938-BB717949FEB8}"/>
              </a:ext>
            </a:extLst>
          </p:cNvPr>
          <p:cNvCxnSpPr>
            <a:cxnSpLocks/>
            <a:stCxn id="20" idx="3"/>
            <a:endCxn id="1148" idx="0"/>
          </p:cNvCxnSpPr>
          <p:nvPr/>
        </p:nvCxnSpPr>
        <p:spPr>
          <a:xfrm flipH="1">
            <a:off x="1713824" y="2954759"/>
            <a:ext cx="183879" cy="293581"/>
          </a:xfrm>
          <a:prstGeom prst="line">
            <a:avLst/>
          </a:prstGeom>
        </p:spPr>
        <p:style>
          <a:lnRef idx="2">
            <a:schemeClr val="dk1"/>
          </a:lnRef>
          <a:fillRef idx="0">
            <a:schemeClr val="dk1"/>
          </a:fillRef>
          <a:effectRef idx="1">
            <a:schemeClr val="dk1"/>
          </a:effectRef>
          <a:fontRef idx="minor">
            <a:schemeClr val="tx1"/>
          </a:fontRef>
        </p:style>
      </p:cxnSp>
      <p:cxnSp>
        <p:nvCxnSpPr>
          <p:cNvPr id="1142" name="Straight Connector 1141">
            <a:extLst>
              <a:ext uri="{FF2B5EF4-FFF2-40B4-BE49-F238E27FC236}">
                <a16:creationId xmlns:a16="http://schemas.microsoft.com/office/drawing/2014/main" id="{FCC67406-C3D0-AFDE-940A-388F22D254F6}"/>
              </a:ext>
            </a:extLst>
          </p:cNvPr>
          <p:cNvCxnSpPr>
            <a:cxnSpLocks/>
            <a:stCxn id="1148" idx="5"/>
            <a:endCxn id="1146" idx="0"/>
          </p:cNvCxnSpPr>
          <p:nvPr/>
        </p:nvCxnSpPr>
        <p:spPr>
          <a:xfrm>
            <a:off x="1884033" y="3649276"/>
            <a:ext cx="186126" cy="314975"/>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00D11064-3AEE-71C8-62B0-473DD4651D26}"/>
              </a:ext>
            </a:extLst>
          </p:cNvPr>
          <p:cNvCxnSpPr>
            <a:cxnSpLocks/>
            <a:stCxn id="1148" idx="3"/>
            <a:endCxn id="1147" idx="0"/>
          </p:cNvCxnSpPr>
          <p:nvPr/>
        </p:nvCxnSpPr>
        <p:spPr>
          <a:xfrm flipH="1">
            <a:off x="1323303" y="3649276"/>
            <a:ext cx="220312" cy="272454"/>
          </a:xfrm>
          <a:prstGeom prst="line">
            <a:avLst/>
          </a:prstGeom>
        </p:spPr>
        <p:style>
          <a:lnRef idx="2">
            <a:schemeClr val="dk1"/>
          </a:lnRef>
          <a:fillRef idx="0">
            <a:schemeClr val="dk1"/>
          </a:fillRef>
          <a:effectRef idx="1">
            <a:schemeClr val="dk1"/>
          </a:effectRef>
          <a:fontRef idx="minor">
            <a:schemeClr val="tx1"/>
          </a:fontRef>
        </p:style>
      </p:cxnSp>
      <p:sp>
        <p:nvSpPr>
          <p:cNvPr id="1144" name="Google Shape;868;p37">
            <a:extLst>
              <a:ext uri="{FF2B5EF4-FFF2-40B4-BE49-F238E27FC236}">
                <a16:creationId xmlns:a16="http://schemas.microsoft.com/office/drawing/2014/main" id="{02F65ABE-92CB-AFF4-A322-E089246E9194}"/>
              </a:ext>
            </a:extLst>
          </p:cNvPr>
          <p:cNvSpPr txBox="1">
            <a:spLocks/>
          </p:cNvSpPr>
          <p:nvPr/>
        </p:nvSpPr>
        <p:spPr>
          <a:xfrm>
            <a:off x="235555" y="326657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145" name="Google Shape;868;p37">
            <a:extLst>
              <a:ext uri="{FF2B5EF4-FFF2-40B4-BE49-F238E27FC236}">
                <a16:creationId xmlns:a16="http://schemas.microsoft.com/office/drawing/2014/main" id="{C864C02F-44C3-CF0E-E9AF-6FEDEE51C0C9}"/>
              </a:ext>
            </a:extLst>
          </p:cNvPr>
          <p:cNvSpPr txBox="1">
            <a:spLocks/>
          </p:cNvSpPr>
          <p:nvPr/>
        </p:nvSpPr>
        <p:spPr>
          <a:xfrm>
            <a:off x="731875" y="326657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146" name="Google Shape;868;p37">
            <a:extLst>
              <a:ext uri="{FF2B5EF4-FFF2-40B4-BE49-F238E27FC236}">
                <a16:creationId xmlns:a16="http://schemas.microsoft.com/office/drawing/2014/main" id="{75400B9D-2716-5401-7135-3F4CFA883B5D}"/>
              </a:ext>
            </a:extLst>
          </p:cNvPr>
          <p:cNvSpPr txBox="1">
            <a:spLocks/>
          </p:cNvSpPr>
          <p:nvPr/>
        </p:nvSpPr>
        <p:spPr>
          <a:xfrm>
            <a:off x="1871008" y="396425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147" name="Google Shape;868;p37">
            <a:extLst>
              <a:ext uri="{FF2B5EF4-FFF2-40B4-BE49-F238E27FC236}">
                <a16:creationId xmlns:a16="http://schemas.microsoft.com/office/drawing/2014/main" id="{9C90DB83-03D8-4A96-4CE6-7B10247FD75B}"/>
              </a:ext>
            </a:extLst>
          </p:cNvPr>
          <p:cNvSpPr txBox="1">
            <a:spLocks/>
          </p:cNvSpPr>
          <p:nvPr/>
        </p:nvSpPr>
        <p:spPr>
          <a:xfrm>
            <a:off x="1106542" y="39217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148" name="Flowchart: Connector 1147">
            <a:extLst>
              <a:ext uri="{FF2B5EF4-FFF2-40B4-BE49-F238E27FC236}">
                <a16:creationId xmlns:a16="http://schemas.microsoft.com/office/drawing/2014/main" id="{D444BA6B-2F62-3C1A-291A-13822C9D535D}"/>
              </a:ext>
            </a:extLst>
          </p:cNvPr>
          <p:cNvSpPr/>
          <p:nvPr/>
        </p:nvSpPr>
        <p:spPr>
          <a:xfrm>
            <a:off x="1473112" y="3248340"/>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sp>
        <p:nvSpPr>
          <p:cNvPr id="1223" name="Google Shape;868;p37">
            <a:extLst>
              <a:ext uri="{FF2B5EF4-FFF2-40B4-BE49-F238E27FC236}">
                <a16:creationId xmlns:a16="http://schemas.microsoft.com/office/drawing/2014/main" id="{558CE5DD-F385-3846-4429-BB172582944C}"/>
              </a:ext>
            </a:extLst>
          </p:cNvPr>
          <p:cNvSpPr txBox="1">
            <a:spLocks/>
          </p:cNvSpPr>
          <p:nvPr/>
        </p:nvSpPr>
        <p:spPr>
          <a:xfrm>
            <a:off x="2338297" y="3277373"/>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cxnSp>
        <p:nvCxnSpPr>
          <p:cNvPr id="1229" name="Straight Connector 1228">
            <a:extLst>
              <a:ext uri="{FF2B5EF4-FFF2-40B4-BE49-F238E27FC236}">
                <a16:creationId xmlns:a16="http://schemas.microsoft.com/office/drawing/2014/main" id="{FC5308EC-9193-B817-6206-F2FAE029C43D}"/>
              </a:ext>
            </a:extLst>
          </p:cNvPr>
          <p:cNvCxnSpPr>
            <a:cxnSpLocks/>
            <a:stCxn id="4" idx="0"/>
          </p:cNvCxnSpPr>
          <p:nvPr/>
        </p:nvCxnSpPr>
        <p:spPr>
          <a:xfrm flipV="1">
            <a:off x="1371452" y="1723078"/>
            <a:ext cx="0" cy="201039"/>
          </a:xfrm>
          <a:prstGeom prst="line">
            <a:avLst/>
          </a:prstGeom>
        </p:spPr>
        <p:style>
          <a:lnRef idx="2">
            <a:schemeClr val="dk1"/>
          </a:lnRef>
          <a:fillRef idx="0">
            <a:schemeClr val="dk1"/>
          </a:fillRef>
          <a:effectRef idx="1">
            <a:schemeClr val="dk1"/>
          </a:effectRef>
          <a:fontRef idx="minor">
            <a:schemeClr val="tx1"/>
          </a:fontRef>
        </p:style>
      </p:cxnSp>
      <p:sp>
        <p:nvSpPr>
          <p:cNvPr id="1234" name="Flowchart: Connector 1233">
            <a:extLst>
              <a:ext uri="{FF2B5EF4-FFF2-40B4-BE49-F238E27FC236}">
                <a16:creationId xmlns:a16="http://schemas.microsoft.com/office/drawing/2014/main" id="{3D255595-CA13-0CEF-D435-2B44C3385992}"/>
              </a:ext>
            </a:extLst>
          </p:cNvPr>
          <p:cNvSpPr/>
          <p:nvPr/>
        </p:nvSpPr>
        <p:spPr>
          <a:xfrm>
            <a:off x="3429407" y="2722778"/>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235" name="Flowchart: Connector 1234">
            <a:extLst>
              <a:ext uri="{FF2B5EF4-FFF2-40B4-BE49-F238E27FC236}">
                <a16:creationId xmlns:a16="http://schemas.microsoft.com/office/drawing/2014/main" id="{99E34BAE-9FBD-31C6-F888-564327433B3D}"/>
              </a:ext>
            </a:extLst>
          </p:cNvPr>
          <p:cNvSpPr/>
          <p:nvPr/>
        </p:nvSpPr>
        <p:spPr>
          <a:xfrm>
            <a:off x="4053879" y="1893371"/>
            <a:ext cx="501218" cy="464118"/>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236" name="Flowchart: Connector 1235">
            <a:extLst>
              <a:ext uri="{FF2B5EF4-FFF2-40B4-BE49-F238E27FC236}">
                <a16:creationId xmlns:a16="http://schemas.microsoft.com/office/drawing/2014/main" id="{50C5F452-BAAF-94ED-1CCA-779D6437CBB5}"/>
              </a:ext>
            </a:extLst>
          </p:cNvPr>
          <p:cNvSpPr/>
          <p:nvPr/>
        </p:nvSpPr>
        <p:spPr>
          <a:xfrm>
            <a:off x="5114536" y="3173117"/>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237" name="Straight Connector 1236">
            <a:extLst>
              <a:ext uri="{FF2B5EF4-FFF2-40B4-BE49-F238E27FC236}">
                <a16:creationId xmlns:a16="http://schemas.microsoft.com/office/drawing/2014/main" id="{C4DB73FF-FDED-FCB1-B992-0279A2492A1A}"/>
              </a:ext>
            </a:extLst>
          </p:cNvPr>
          <p:cNvCxnSpPr>
            <a:cxnSpLocks/>
            <a:stCxn id="1235" idx="3"/>
            <a:endCxn id="1234" idx="7"/>
          </p:cNvCxnSpPr>
          <p:nvPr/>
        </p:nvCxnSpPr>
        <p:spPr>
          <a:xfrm flipH="1">
            <a:off x="3824050" y="2289520"/>
            <a:ext cx="303231" cy="502048"/>
          </a:xfrm>
          <a:prstGeom prst="line">
            <a:avLst/>
          </a:prstGeom>
        </p:spPr>
        <p:style>
          <a:lnRef idx="2">
            <a:schemeClr val="dk1"/>
          </a:lnRef>
          <a:fillRef idx="0">
            <a:schemeClr val="dk1"/>
          </a:fillRef>
          <a:effectRef idx="1">
            <a:schemeClr val="dk1"/>
          </a:effectRef>
          <a:fontRef idx="minor">
            <a:schemeClr val="tx1"/>
          </a:fontRef>
        </p:style>
      </p:cxnSp>
      <p:cxnSp>
        <p:nvCxnSpPr>
          <p:cNvPr id="1238" name="Straight Connector 1237">
            <a:extLst>
              <a:ext uri="{FF2B5EF4-FFF2-40B4-BE49-F238E27FC236}">
                <a16:creationId xmlns:a16="http://schemas.microsoft.com/office/drawing/2014/main" id="{0DC8F25C-5F10-46BE-B3BA-E2EE1DFF3470}"/>
              </a:ext>
            </a:extLst>
          </p:cNvPr>
          <p:cNvCxnSpPr>
            <a:cxnSpLocks/>
            <a:stCxn id="1235" idx="5"/>
            <a:endCxn id="869" idx="1"/>
          </p:cNvCxnSpPr>
          <p:nvPr/>
        </p:nvCxnSpPr>
        <p:spPr>
          <a:xfrm>
            <a:off x="4481695" y="2289520"/>
            <a:ext cx="210013" cy="309968"/>
          </a:xfrm>
          <a:prstGeom prst="line">
            <a:avLst/>
          </a:prstGeom>
        </p:spPr>
        <p:style>
          <a:lnRef idx="2">
            <a:schemeClr val="dk1"/>
          </a:lnRef>
          <a:fillRef idx="0">
            <a:schemeClr val="dk1"/>
          </a:fillRef>
          <a:effectRef idx="1">
            <a:schemeClr val="dk1"/>
          </a:effectRef>
          <a:fontRef idx="minor">
            <a:schemeClr val="tx1"/>
          </a:fontRef>
        </p:style>
      </p:cxnSp>
      <p:cxnSp>
        <p:nvCxnSpPr>
          <p:cNvPr id="1239" name="Straight Connector 1238">
            <a:extLst>
              <a:ext uri="{FF2B5EF4-FFF2-40B4-BE49-F238E27FC236}">
                <a16:creationId xmlns:a16="http://schemas.microsoft.com/office/drawing/2014/main" id="{9A6E9BEA-C4EA-F8C6-5D93-78498E355924}"/>
              </a:ext>
            </a:extLst>
          </p:cNvPr>
          <p:cNvCxnSpPr>
            <a:cxnSpLocks/>
            <a:stCxn id="864" idx="0"/>
            <a:endCxn id="1234" idx="5"/>
          </p:cNvCxnSpPr>
          <p:nvPr/>
        </p:nvCxnSpPr>
        <p:spPr>
          <a:xfrm flipH="1" flipV="1">
            <a:off x="3824050" y="3123714"/>
            <a:ext cx="85269" cy="221732"/>
          </a:xfrm>
          <a:prstGeom prst="line">
            <a:avLst/>
          </a:prstGeom>
        </p:spPr>
        <p:style>
          <a:lnRef idx="2">
            <a:schemeClr val="dk1"/>
          </a:lnRef>
          <a:fillRef idx="0">
            <a:schemeClr val="dk1"/>
          </a:fillRef>
          <a:effectRef idx="1">
            <a:schemeClr val="dk1"/>
          </a:effectRef>
          <a:fontRef idx="minor">
            <a:schemeClr val="tx1"/>
          </a:fontRef>
        </p:style>
      </p:cxnSp>
      <p:cxnSp>
        <p:nvCxnSpPr>
          <p:cNvPr id="1240" name="Straight Connector 1239">
            <a:extLst>
              <a:ext uri="{FF2B5EF4-FFF2-40B4-BE49-F238E27FC236}">
                <a16:creationId xmlns:a16="http://schemas.microsoft.com/office/drawing/2014/main" id="{C2310061-4279-E9BB-F815-A2FA99A9F6E5}"/>
              </a:ext>
            </a:extLst>
          </p:cNvPr>
          <p:cNvCxnSpPr>
            <a:cxnSpLocks/>
            <a:stCxn id="1234" idx="3"/>
            <a:endCxn id="1247" idx="0"/>
          </p:cNvCxnSpPr>
          <p:nvPr/>
        </p:nvCxnSpPr>
        <p:spPr>
          <a:xfrm flipH="1">
            <a:off x="3353548" y="3123714"/>
            <a:ext cx="143569" cy="220516"/>
          </a:xfrm>
          <a:prstGeom prst="line">
            <a:avLst/>
          </a:prstGeom>
        </p:spPr>
        <p:style>
          <a:lnRef idx="2">
            <a:schemeClr val="dk1"/>
          </a:lnRef>
          <a:fillRef idx="0">
            <a:schemeClr val="dk1"/>
          </a:fillRef>
          <a:effectRef idx="1">
            <a:schemeClr val="dk1"/>
          </a:effectRef>
          <a:fontRef idx="minor">
            <a:schemeClr val="tx1"/>
          </a:fontRef>
        </p:style>
      </p:cxnSp>
      <p:cxnSp>
        <p:nvCxnSpPr>
          <p:cNvPr id="1241" name="Straight Connector 1240">
            <a:extLst>
              <a:ext uri="{FF2B5EF4-FFF2-40B4-BE49-F238E27FC236}">
                <a16:creationId xmlns:a16="http://schemas.microsoft.com/office/drawing/2014/main" id="{31932587-1569-5BF8-28E8-01EEF62DD3D6}"/>
              </a:ext>
            </a:extLst>
          </p:cNvPr>
          <p:cNvCxnSpPr>
            <a:cxnSpLocks/>
            <a:stCxn id="1236" idx="5"/>
            <a:endCxn id="867" idx="0"/>
          </p:cNvCxnSpPr>
          <p:nvPr/>
        </p:nvCxnSpPr>
        <p:spPr>
          <a:xfrm>
            <a:off x="5546407" y="3574053"/>
            <a:ext cx="142213" cy="291354"/>
          </a:xfrm>
          <a:prstGeom prst="line">
            <a:avLst/>
          </a:prstGeom>
        </p:spPr>
        <p:style>
          <a:lnRef idx="2">
            <a:schemeClr val="dk1"/>
          </a:lnRef>
          <a:fillRef idx="0">
            <a:schemeClr val="dk1"/>
          </a:fillRef>
          <a:effectRef idx="1">
            <a:schemeClr val="dk1"/>
          </a:effectRef>
          <a:fontRef idx="minor">
            <a:schemeClr val="tx1"/>
          </a:fontRef>
        </p:style>
      </p:cxnSp>
      <p:cxnSp>
        <p:nvCxnSpPr>
          <p:cNvPr id="1242" name="Straight Connector 1241">
            <a:extLst>
              <a:ext uri="{FF2B5EF4-FFF2-40B4-BE49-F238E27FC236}">
                <a16:creationId xmlns:a16="http://schemas.microsoft.com/office/drawing/2014/main" id="{E617FEEA-61FB-EBC1-7075-D77A375CBD7A}"/>
              </a:ext>
            </a:extLst>
          </p:cNvPr>
          <p:cNvCxnSpPr>
            <a:cxnSpLocks/>
            <a:stCxn id="1236" idx="1"/>
            <a:endCxn id="869" idx="5"/>
          </p:cNvCxnSpPr>
          <p:nvPr/>
        </p:nvCxnSpPr>
        <p:spPr>
          <a:xfrm flipH="1" flipV="1">
            <a:off x="5032126" y="2931634"/>
            <a:ext cx="156507" cy="310273"/>
          </a:xfrm>
          <a:prstGeom prst="line">
            <a:avLst/>
          </a:prstGeom>
        </p:spPr>
        <p:style>
          <a:lnRef idx="2">
            <a:schemeClr val="dk1"/>
          </a:lnRef>
          <a:fillRef idx="0">
            <a:schemeClr val="dk1"/>
          </a:fillRef>
          <a:effectRef idx="1">
            <a:schemeClr val="dk1"/>
          </a:effectRef>
          <a:fontRef idx="minor">
            <a:schemeClr val="tx1"/>
          </a:fontRef>
        </p:style>
      </p:cxnSp>
      <p:cxnSp>
        <p:nvCxnSpPr>
          <p:cNvPr id="1243" name="Straight Connector 1242">
            <a:extLst>
              <a:ext uri="{FF2B5EF4-FFF2-40B4-BE49-F238E27FC236}">
                <a16:creationId xmlns:a16="http://schemas.microsoft.com/office/drawing/2014/main" id="{60065C1A-A374-9D33-8946-93A39C654917}"/>
              </a:ext>
            </a:extLst>
          </p:cNvPr>
          <p:cNvCxnSpPr>
            <a:cxnSpLocks/>
            <a:stCxn id="1236" idx="3"/>
            <a:endCxn id="865" idx="0"/>
          </p:cNvCxnSpPr>
          <p:nvPr/>
        </p:nvCxnSpPr>
        <p:spPr>
          <a:xfrm flipH="1">
            <a:off x="4974671" y="3574053"/>
            <a:ext cx="213962" cy="257888"/>
          </a:xfrm>
          <a:prstGeom prst="line">
            <a:avLst/>
          </a:prstGeom>
        </p:spPr>
        <p:style>
          <a:lnRef idx="2">
            <a:schemeClr val="dk1"/>
          </a:lnRef>
          <a:fillRef idx="0">
            <a:schemeClr val="dk1"/>
          </a:fillRef>
          <a:effectRef idx="1">
            <a:schemeClr val="dk1"/>
          </a:effectRef>
          <a:fontRef idx="minor">
            <a:schemeClr val="tx1"/>
          </a:fontRef>
        </p:style>
      </p:cxnSp>
      <p:cxnSp>
        <p:nvCxnSpPr>
          <p:cNvPr id="1244" name="Straight Connector 1243">
            <a:extLst>
              <a:ext uri="{FF2B5EF4-FFF2-40B4-BE49-F238E27FC236}">
                <a16:creationId xmlns:a16="http://schemas.microsoft.com/office/drawing/2014/main" id="{487BFBC4-64EC-D6D7-B9CA-0B4983CF4F8E}"/>
              </a:ext>
            </a:extLst>
          </p:cNvPr>
          <p:cNvCxnSpPr>
            <a:cxnSpLocks/>
            <a:stCxn id="869" idx="3"/>
            <a:endCxn id="866" idx="0"/>
          </p:cNvCxnSpPr>
          <p:nvPr/>
        </p:nvCxnSpPr>
        <p:spPr>
          <a:xfrm flipH="1">
            <a:off x="4536695" y="2931634"/>
            <a:ext cx="155013" cy="419824"/>
          </a:xfrm>
          <a:prstGeom prst="line">
            <a:avLst/>
          </a:prstGeom>
        </p:spPr>
        <p:style>
          <a:lnRef idx="2">
            <a:schemeClr val="dk1"/>
          </a:lnRef>
          <a:fillRef idx="0">
            <a:schemeClr val="dk1"/>
          </a:fillRef>
          <a:effectRef idx="1">
            <a:schemeClr val="dk1"/>
          </a:effectRef>
          <a:fontRef idx="minor">
            <a:schemeClr val="tx1"/>
          </a:fontRef>
        </p:style>
      </p:cxnSp>
      <p:sp>
        <p:nvSpPr>
          <p:cNvPr id="1247" name="Google Shape;868;p37">
            <a:extLst>
              <a:ext uri="{FF2B5EF4-FFF2-40B4-BE49-F238E27FC236}">
                <a16:creationId xmlns:a16="http://schemas.microsoft.com/office/drawing/2014/main" id="{CB411DE4-9074-734B-F61A-052C1BC4CC6E}"/>
              </a:ext>
            </a:extLst>
          </p:cNvPr>
          <p:cNvSpPr txBox="1">
            <a:spLocks/>
          </p:cNvSpPr>
          <p:nvPr/>
        </p:nvSpPr>
        <p:spPr>
          <a:xfrm>
            <a:off x="3136787" y="3344230"/>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864" name="Google Shape;868;p37">
            <a:extLst>
              <a:ext uri="{FF2B5EF4-FFF2-40B4-BE49-F238E27FC236}">
                <a16:creationId xmlns:a16="http://schemas.microsoft.com/office/drawing/2014/main" id="{FE098DE6-78D5-FAE1-4777-2511A5B2C906}"/>
              </a:ext>
            </a:extLst>
          </p:cNvPr>
          <p:cNvSpPr txBox="1">
            <a:spLocks/>
          </p:cNvSpPr>
          <p:nvPr/>
        </p:nvSpPr>
        <p:spPr>
          <a:xfrm>
            <a:off x="3692558" y="334544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865" name="Google Shape;868;p37">
            <a:extLst>
              <a:ext uri="{FF2B5EF4-FFF2-40B4-BE49-F238E27FC236}">
                <a16:creationId xmlns:a16="http://schemas.microsoft.com/office/drawing/2014/main" id="{FDD00897-B1DF-DBC0-3EF5-1794450448B4}"/>
              </a:ext>
            </a:extLst>
          </p:cNvPr>
          <p:cNvSpPr txBox="1">
            <a:spLocks/>
          </p:cNvSpPr>
          <p:nvPr/>
        </p:nvSpPr>
        <p:spPr>
          <a:xfrm>
            <a:off x="4775520" y="3831941"/>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866" name="Google Shape;868;p37">
            <a:extLst>
              <a:ext uri="{FF2B5EF4-FFF2-40B4-BE49-F238E27FC236}">
                <a16:creationId xmlns:a16="http://schemas.microsoft.com/office/drawing/2014/main" id="{70D230E2-D595-6F4A-61EE-EE53D69C1C74}"/>
              </a:ext>
            </a:extLst>
          </p:cNvPr>
          <p:cNvSpPr txBox="1">
            <a:spLocks/>
          </p:cNvSpPr>
          <p:nvPr/>
        </p:nvSpPr>
        <p:spPr>
          <a:xfrm>
            <a:off x="4319934" y="3351458"/>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867" name="Google Shape;868;p37">
            <a:extLst>
              <a:ext uri="{FF2B5EF4-FFF2-40B4-BE49-F238E27FC236}">
                <a16:creationId xmlns:a16="http://schemas.microsoft.com/office/drawing/2014/main" id="{D519E4FD-7C91-A4D7-FB55-0520E17F31D8}"/>
              </a:ext>
            </a:extLst>
          </p:cNvPr>
          <p:cNvSpPr txBox="1">
            <a:spLocks/>
          </p:cNvSpPr>
          <p:nvPr/>
        </p:nvSpPr>
        <p:spPr>
          <a:xfrm>
            <a:off x="5471859" y="3865407"/>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869" name="Flowchart: Connector 868">
            <a:extLst>
              <a:ext uri="{FF2B5EF4-FFF2-40B4-BE49-F238E27FC236}">
                <a16:creationId xmlns:a16="http://schemas.microsoft.com/office/drawing/2014/main" id="{EBEA1BDA-EF63-5EE0-1CBC-AD0F26E6EE21}"/>
              </a:ext>
            </a:extLst>
          </p:cNvPr>
          <p:cNvSpPr/>
          <p:nvPr/>
        </p:nvSpPr>
        <p:spPr>
          <a:xfrm>
            <a:off x="4621205" y="2530698"/>
            <a:ext cx="481424"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870" name="Straight Connector 869">
            <a:extLst>
              <a:ext uri="{FF2B5EF4-FFF2-40B4-BE49-F238E27FC236}">
                <a16:creationId xmlns:a16="http://schemas.microsoft.com/office/drawing/2014/main" id="{1018C7BC-4C00-5066-B3E3-37DBAF63BB84}"/>
              </a:ext>
            </a:extLst>
          </p:cNvPr>
          <p:cNvCxnSpPr>
            <a:cxnSpLocks/>
            <a:stCxn id="1235" idx="0"/>
          </p:cNvCxnSpPr>
          <p:nvPr/>
        </p:nvCxnSpPr>
        <p:spPr>
          <a:xfrm flipV="1">
            <a:off x="4304488" y="1642322"/>
            <a:ext cx="0" cy="251049"/>
          </a:xfrm>
          <a:prstGeom prst="line">
            <a:avLst/>
          </a:prstGeom>
        </p:spPr>
        <p:style>
          <a:lnRef idx="2">
            <a:schemeClr val="dk1"/>
          </a:lnRef>
          <a:fillRef idx="0">
            <a:schemeClr val="dk1"/>
          </a:fillRef>
          <a:effectRef idx="1">
            <a:schemeClr val="dk1"/>
          </a:effectRef>
          <a:fontRef idx="minor">
            <a:schemeClr val="tx1"/>
          </a:fontRef>
        </p:style>
      </p:cxnSp>
      <p:sp>
        <p:nvSpPr>
          <p:cNvPr id="1277" name="Flowchart: Connector 1276">
            <a:extLst>
              <a:ext uri="{FF2B5EF4-FFF2-40B4-BE49-F238E27FC236}">
                <a16:creationId xmlns:a16="http://schemas.microsoft.com/office/drawing/2014/main" id="{2A853DE3-D5EC-6423-1B90-26D515A7ABFF}"/>
              </a:ext>
            </a:extLst>
          </p:cNvPr>
          <p:cNvSpPr/>
          <p:nvPr/>
        </p:nvSpPr>
        <p:spPr>
          <a:xfrm>
            <a:off x="6370875" y="3051130"/>
            <a:ext cx="462353"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U</a:t>
            </a:r>
          </a:p>
        </p:txBody>
      </p:sp>
      <p:sp>
        <p:nvSpPr>
          <p:cNvPr id="1278" name="Flowchart: Connector 1277">
            <a:extLst>
              <a:ext uri="{FF2B5EF4-FFF2-40B4-BE49-F238E27FC236}">
                <a16:creationId xmlns:a16="http://schemas.microsoft.com/office/drawing/2014/main" id="{7BE996A3-F7A6-7E9C-8617-0386FE04EC94}"/>
              </a:ext>
            </a:extLst>
          </p:cNvPr>
          <p:cNvSpPr/>
          <p:nvPr/>
        </p:nvSpPr>
        <p:spPr>
          <a:xfrm>
            <a:off x="6840196" y="2499964"/>
            <a:ext cx="501218" cy="464118"/>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G</a:t>
            </a:r>
          </a:p>
        </p:txBody>
      </p:sp>
      <p:sp>
        <p:nvSpPr>
          <p:cNvPr id="1279" name="Flowchart: Connector 1278">
            <a:extLst>
              <a:ext uri="{FF2B5EF4-FFF2-40B4-BE49-F238E27FC236}">
                <a16:creationId xmlns:a16="http://schemas.microsoft.com/office/drawing/2014/main" id="{199D36D5-D45D-7BF4-5B56-B2204E651A0E}"/>
              </a:ext>
            </a:extLst>
          </p:cNvPr>
          <p:cNvSpPr/>
          <p:nvPr/>
        </p:nvSpPr>
        <p:spPr>
          <a:xfrm>
            <a:off x="8044918" y="2320266"/>
            <a:ext cx="505968" cy="469726"/>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P</a:t>
            </a:r>
          </a:p>
        </p:txBody>
      </p:sp>
      <p:cxnSp>
        <p:nvCxnSpPr>
          <p:cNvPr id="1280" name="Straight Connector 1279">
            <a:extLst>
              <a:ext uri="{FF2B5EF4-FFF2-40B4-BE49-F238E27FC236}">
                <a16:creationId xmlns:a16="http://schemas.microsoft.com/office/drawing/2014/main" id="{844DAFA7-EC14-67D6-9D91-3260B5144727}"/>
              </a:ext>
            </a:extLst>
          </p:cNvPr>
          <p:cNvCxnSpPr>
            <a:cxnSpLocks/>
            <a:stCxn id="1278" idx="3"/>
            <a:endCxn id="1277" idx="7"/>
          </p:cNvCxnSpPr>
          <p:nvPr/>
        </p:nvCxnSpPr>
        <p:spPr>
          <a:xfrm flipH="1">
            <a:off x="6765518" y="2896113"/>
            <a:ext cx="148080" cy="223807"/>
          </a:xfrm>
          <a:prstGeom prst="line">
            <a:avLst/>
          </a:prstGeom>
        </p:spPr>
        <p:style>
          <a:lnRef idx="2">
            <a:schemeClr val="dk1"/>
          </a:lnRef>
          <a:fillRef idx="0">
            <a:schemeClr val="dk1"/>
          </a:fillRef>
          <a:effectRef idx="1">
            <a:schemeClr val="dk1"/>
          </a:effectRef>
          <a:fontRef idx="minor">
            <a:schemeClr val="tx1"/>
          </a:fontRef>
        </p:style>
      </p:cxnSp>
      <p:cxnSp>
        <p:nvCxnSpPr>
          <p:cNvPr id="1281" name="Straight Connector 1280">
            <a:extLst>
              <a:ext uri="{FF2B5EF4-FFF2-40B4-BE49-F238E27FC236}">
                <a16:creationId xmlns:a16="http://schemas.microsoft.com/office/drawing/2014/main" id="{090FD283-BF5D-8D67-C86A-FCE216CA82D3}"/>
              </a:ext>
            </a:extLst>
          </p:cNvPr>
          <p:cNvCxnSpPr>
            <a:cxnSpLocks/>
            <a:stCxn id="1278" idx="7"/>
            <a:endCxn id="1293" idx="3"/>
          </p:cNvCxnSpPr>
          <p:nvPr/>
        </p:nvCxnSpPr>
        <p:spPr>
          <a:xfrm flipV="1">
            <a:off x="7268012" y="2134783"/>
            <a:ext cx="205195" cy="433150"/>
          </a:xfrm>
          <a:prstGeom prst="line">
            <a:avLst/>
          </a:prstGeom>
        </p:spPr>
        <p:style>
          <a:lnRef idx="2">
            <a:schemeClr val="dk1"/>
          </a:lnRef>
          <a:fillRef idx="0">
            <a:schemeClr val="dk1"/>
          </a:fillRef>
          <a:effectRef idx="1">
            <a:schemeClr val="dk1"/>
          </a:effectRef>
          <a:fontRef idx="minor">
            <a:schemeClr val="tx1"/>
          </a:fontRef>
        </p:style>
      </p:cxnSp>
      <p:cxnSp>
        <p:nvCxnSpPr>
          <p:cNvPr id="1282" name="Straight Connector 1281">
            <a:extLst>
              <a:ext uri="{FF2B5EF4-FFF2-40B4-BE49-F238E27FC236}">
                <a16:creationId xmlns:a16="http://schemas.microsoft.com/office/drawing/2014/main" id="{FF0A3D50-565B-BA4E-0B39-1132F9030173}"/>
              </a:ext>
            </a:extLst>
          </p:cNvPr>
          <p:cNvCxnSpPr>
            <a:cxnSpLocks/>
            <a:stCxn id="1289" idx="0"/>
            <a:endCxn id="1277" idx="5"/>
          </p:cNvCxnSpPr>
          <p:nvPr/>
        </p:nvCxnSpPr>
        <p:spPr>
          <a:xfrm flipH="1" flipV="1">
            <a:off x="6765518" y="3452066"/>
            <a:ext cx="238186" cy="377115"/>
          </a:xfrm>
          <a:prstGeom prst="line">
            <a:avLst/>
          </a:prstGeom>
        </p:spPr>
        <p:style>
          <a:lnRef idx="2">
            <a:schemeClr val="dk1"/>
          </a:lnRef>
          <a:fillRef idx="0">
            <a:schemeClr val="dk1"/>
          </a:fillRef>
          <a:effectRef idx="1">
            <a:schemeClr val="dk1"/>
          </a:effectRef>
          <a:fontRef idx="minor">
            <a:schemeClr val="tx1"/>
          </a:fontRef>
        </p:style>
      </p:cxnSp>
      <p:cxnSp>
        <p:nvCxnSpPr>
          <p:cNvPr id="1283" name="Straight Connector 1282">
            <a:extLst>
              <a:ext uri="{FF2B5EF4-FFF2-40B4-BE49-F238E27FC236}">
                <a16:creationId xmlns:a16="http://schemas.microsoft.com/office/drawing/2014/main" id="{242ECD2C-8B69-6432-7BA8-D9BCB32FE98D}"/>
              </a:ext>
            </a:extLst>
          </p:cNvPr>
          <p:cNvCxnSpPr>
            <a:cxnSpLocks/>
            <a:stCxn id="1277" idx="3"/>
            <a:endCxn id="1288" idx="0"/>
          </p:cNvCxnSpPr>
          <p:nvPr/>
        </p:nvCxnSpPr>
        <p:spPr>
          <a:xfrm flipH="1">
            <a:off x="6306304" y="3452066"/>
            <a:ext cx="132281" cy="379875"/>
          </a:xfrm>
          <a:prstGeom prst="line">
            <a:avLst/>
          </a:prstGeom>
        </p:spPr>
        <p:style>
          <a:lnRef idx="2">
            <a:schemeClr val="dk1"/>
          </a:lnRef>
          <a:fillRef idx="0">
            <a:schemeClr val="dk1"/>
          </a:fillRef>
          <a:effectRef idx="1">
            <a:schemeClr val="dk1"/>
          </a:effectRef>
          <a:fontRef idx="minor">
            <a:schemeClr val="tx1"/>
          </a:fontRef>
        </p:style>
      </p:cxnSp>
      <p:cxnSp>
        <p:nvCxnSpPr>
          <p:cNvPr id="1284" name="Straight Connector 1283">
            <a:extLst>
              <a:ext uri="{FF2B5EF4-FFF2-40B4-BE49-F238E27FC236}">
                <a16:creationId xmlns:a16="http://schemas.microsoft.com/office/drawing/2014/main" id="{8A6DE0AB-8BC8-5A06-7D92-3D2528FF5B75}"/>
              </a:ext>
            </a:extLst>
          </p:cNvPr>
          <p:cNvCxnSpPr>
            <a:cxnSpLocks/>
            <a:stCxn id="1279" idx="5"/>
            <a:endCxn id="1292" idx="0"/>
          </p:cNvCxnSpPr>
          <p:nvPr/>
        </p:nvCxnSpPr>
        <p:spPr>
          <a:xfrm>
            <a:off x="8476789" y="2721202"/>
            <a:ext cx="214895" cy="260764"/>
          </a:xfrm>
          <a:prstGeom prst="line">
            <a:avLst/>
          </a:prstGeom>
        </p:spPr>
        <p:style>
          <a:lnRef idx="2">
            <a:schemeClr val="dk1"/>
          </a:lnRef>
          <a:fillRef idx="0">
            <a:schemeClr val="dk1"/>
          </a:fillRef>
          <a:effectRef idx="1">
            <a:schemeClr val="dk1"/>
          </a:effectRef>
          <a:fontRef idx="minor">
            <a:schemeClr val="tx1"/>
          </a:fontRef>
        </p:style>
      </p:cxnSp>
      <p:cxnSp>
        <p:nvCxnSpPr>
          <p:cNvPr id="1285" name="Straight Connector 1284">
            <a:extLst>
              <a:ext uri="{FF2B5EF4-FFF2-40B4-BE49-F238E27FC236}">
                <a16:creationId xmlns:a16="http://schemas.microsoft.com/office/drawing/2014/main" id="{08FC505A-E165-46A6-A4C0-AEAACAE533B8}"/>
              </a:ext>
            </a:extLst>
          </p:cNvPr>
          <p:cNvCxnSpPr>
            <a:cxnSpLocks/>
            <a:stCxn id="1279" idx="1"/>
            <a:endCxn id="1293" idx="5"/>
          </p:cNvCxnSpPr>
          <p:nvPr/>
        </p:nvCxnSpPr>
        <p:spPr>
          <a:xfrm flipH="1" flipV="1">
            <a:off x="7813625" y="2134783"/>
            <a:ext cx="305390" cy="254273"/>
          </a:xfrm>
          <a:prstGeom prst="line">
            <a:avLst/>
          </a:prstGeom>
        </p:spPr>
        <p:style>
          <a:lnRef idx="2">
            <a:schemeClr val="dk1"/>
          </a:lnRef>
          <a:fillRef idx="0">
            <a:schemeClr val="dk1"/>
          </a:fillRef>
          <a:effectRef idx="1">
            <a:schemeClr val="dk1"/>
          </a:effectRef>
          <a:fontRef idx="minor">
            <a:schemeClr val="tx1"/>
          </a:fontRef>
        </p:style>
      </p:cxnSp>
      <p:cxnSp>
        <p:nvCxnSpPr>
          <p:cNvPr id="1286" name="Straight Connector 1285">
            <a:extLst>
              <a:ext uri="{FF2B5EF4-FFF2-40B4-BE49-F238E27FC236}">
                <a16:creationId xmlns:a16="http://schemas.microsoft.com/office/drawing/2014/main" id="{AE7E3BC3-0AB6-9897-C046-8A26A5B4BC67}"/>
              </a:ext>
            </a:extLst>
          </p:cNvPr>
          <p:cNvCxnSpPr>
            <a:cxnSpLocks/>
            <a:stCxn id="1279" idx="3"/>
            <a:endCxn id="1290" idx="0"/>
          </p:cNvCxnSpPr>
          <p:nvPr/>
        </p:nvCxnSpPr>
        <p:spPr>
          <a:xfrm flipH="1">
            <a:off x="8024733" y="2721202"/>
            <a:ext cx="94282" cy="243950"/>
          </a:xfrm>
          <a:prstGeom prst="line">
            <a:avLst/>
          </a:prstGeom>
        </p:spPr>
        <p:style>
          <a:lnRef idx="2">
            <a:schemeClr val="dk1"/>
          </a:lnRef>
          <a:fillRef idx="0">
            <a:schemeClr val="dk1"/>
          </a:fillRef>
          <a:effectRef idx="1">
            <a:schemeClr val="dk1"/>
          </a:effectRef>
          <a:fontRef idx="minor">
            <a:schemeClr val="tx1"/>
          </a:fontRef>
        </p:style>
      </p:cxnSp>
      <p:cxnSp>
        <p:nvCxnSpPr>
          <p:cNvPr id="1287" name="Straight Connector 1286">
            <a:extLst>
              <a:ext uri="{FF2B5EF4-FFF2-40B4-BE49-F238E27FC236}">
                <a16:creationId xmlns:a16="http://schemas.microsoft.com/office/drawing/2014/main" id="{2A890785-CBD5-CD88-6E04-49A92657F9D1}"/>
              </a:ext>
            </a:extLst>
          </p:cNvPr>
          <p:cNvCxnSpPr>
            <a:cxnSpLocks/>
            <a:stCxn id="1278" idx="5"/>
            <a:endCxn id="1291" idx="0"/>
          </p:cNvCxnSpPr>
          <p:nvPr/>
        </p:nvCxnSpPr>
        <p:spPr>
          <a:xfrm>
            <a:off x="7268012" y="2896113"/>
            <a:ext cx="185432" cy="187738"/>
          </a:xfrm>
          <a:prstGeom prst="line">
            <a:avLst/>
          </a:prstGeom>
        </p:spPr>
        <p:style>
          <a:lnRef idx="2">
            <a:schemeClr val="dk1"/>
          </a:lnRef>
          <a:fillRef idx="0">
            <a:schemeClr val="dk1"/>
          </a:fillRef>
          <a:effectRef idx="1">
            <a:schemeClr val="dk1"/>
          </a:effectRef>
          <a:fontRef idx="minor">
            <a:schemeClr val="tx1"/>
          </a:fontRef>
        </p:style>
      </p:cxnSp>
      <p:sp>
        <p:nvSpPr>
          <p:cNvPr id="1288" name="Google Shape;868;p37">
            <a:extLst>
              <a:ext uri="{FF2B5EF4-FFF2-40B4-BE49-F238E27FC236}">
                <a16:creationId xmlns:a16="http://schemas.microsoft.com/office/drawing/2014/main" id="{DEE06486-B197-7E6E-4C9D-169814A06D6E}"/>
              </a:ext>
            </a:extLst>
          </p:cNvPr>
          <p:cNvSpPr txBox="1">
            <a:spLocks/>
          </p:cNvSpPr>
          <p:nvPr/>
        </p:nvSpPr>
        <p:spPr>
          <a:xfrm>
            <a:off x="6089543" y="383194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T1</a:t>
            </a:r>
          </a:p>
        </p:txBody>
      </p:sp>
      <p:sp>
        <p:nvSpPr>
          <p:cNvPr id="1289" name="Google Shape;868;p37">
            <a:extLst>
              <a:ext uri="{FF2B5EF4-FFF2-40B4-BE49-F238E27FC236}">
                <a16:creationId xmlns:a16="http://schemas.microsoft.com/office/drawing/2014/main" id="{D25355C9-891F-1EFA-349C-90FE81FA4B33}"/>
              </a:ext>
            </a:extLst>
          </p:cNvPr>
          <p:cNvSpPr txBox="1">
            <a:spLocks/>
          </p:cNvSpPr>
          <p:nvPr/>
        </p:nvSpPr>
        <p:spPr>
          <a:xfrm>
            <a:off x="6786943" y="382918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T2</a:t>
            </a:r>
          </a:p>
        </p:txBody>
      </p:sp>
      <p:sp>
        <p:nvSpPr>
          <p:cNvPr id="1290" name="Google Shape;868;p37">
            <a:extLst>
              <a:ext uri="{FF2B5EF4-FFF2-40B4-BE49-F238E27FC236}">
                <a16:creationId xmlns:a16="http://schemas.microsoft.com/office/drawing/2014/main" id="{0519FD51-09A5-CF5D-C06F-01E2C2B0E2B0}"/>
              </a:ext>
            </a:extLst>
          </p:cNvPr>
          <p:cNvSpPr txBox="1">
            <a:spLocks/>
          </p:cNvSpPr>
          <p:nvPr/>
        </p:nvSpPr>
        <p:spPr>
          <a:xfrm>
            <a:off x="7825582" y="2965152"/>
            <a:ext cx="39830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T4</a:t>
            </a:r>
          </a:p>
        </p:txBody>
      </p:sp>
      <p:sp>
        <p:nvSpPr>
          <p:cNvPr id="1291" name="Google Shape;868;p37">
            <a:extLst>
              <a:ext uri="{FF2B5EF4-FFF2-40B4-BE49-F238E27FC236}">
                <a16:creationId xmlns:a16="http://schemas.microsoft.com/office/drawing/2014/main" id="{54E3979A-2E67-12E7-3DC1-6BDE4C71E93F}"/>
              </a:ext>
            </a:extLst>
          </p:cNvPr>
          <p:cNvSpPr txBox="1">
            <a:spLocks/>
          </p:cNvSpPr>
          <p:nvPr/>
        </p:nvSpPr>
        <p:spPr>
          <a:xfrm>
            <a:off x="7236683" y="3083851"/>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T3</a:t>
            </a:r>
          </a:p>
        </p:txBody>
      </p:sp>
      <p:sp>
        <p:nvSpPr>
          <p:cNvPr id="1292" name="Google Shape;868;p37">
            <a:extLst>
              <a:ext uri="{FF2B5EF4-FFF2-40B4-BE49-F238E27FC236}">
                <a16:creationId xmlns:a16="http://schemas.microsoft.com/office/drawing/2014/main" id="{50D7286D-22BD-1FEB-828B-DAAEC9740CB9}"/>
              </a:ext>
            </a:extLst>
          </p:cNvPr>
          <p:cNvSpPr txBox="1">
            <a:spLocks/>
          </p:cNvSpPr>
          <p:nvPr/>
        </p:nvSpPr>
        <p:spPr>
          <a:xfrm>
            <a:off x="8474923" y="2981966"/>
            <a:ext cx="433522" cy="404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a:latin typeface="Nunito" pitchFamily="2" charset="-93"/>
              </a:rPr>
              <a:t>T5</a:t>
            </a:r>
          </a:p>
        </p:txBody>
      </p:sp>
      <p:sp>
        <p:nvSpPr>
          <p:cNvPr id="1293" name="Flowchart: Connector 1292">
            <a:extLst>
              <a:ext uri="{FF2B5EF4-FFF2-40B4-BE49-F238E27FC236}">
                <a16:creationId xmlns:a16="http://schemas.microsoft.com/office/drawing/2014/main" id="{03732A59-8585-E2D3-5FF0-2129F8B47B2C}"/>
              </a:ext>
            </a:extLst>
          </p:cNvPr>
          <p:cNvSpPr/>
          <p:nvPr/>
        </p:nvSpPr>
        <p:spPr>
          <a:xfrm>
            <a:off x="7402704" y="1733847"/>
            <a:ext cx="481424" cy="469726"/>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200"/>
              <a:t>X</a:t>
            </a:r>
          </a:p>
        </p:txBody>
      </p:sp>
      <p:cxnSp>
        <p:nvCxnSpPr>
          <p:cNvPr id="1294" name="Straight Connector 1293">
            <a:extLst>
              <a:ext uri="{FF2B5EF4-FFF2-40B4-BE49-F238E27FC236}">
                <a16:creationId xmlns:a16="http://schemas.microsoft.com/office/drawing/2014/main" id="{2E2CE8AA-8C7B-08AC-383D-6D44E5993735}"/>
              </a:ext>
            </a:extLst>
          </p:cNvPr>
          <p:cNvCxnSpPr>
            <a:cxnSpLocks/>
            <a:stCxn id="1293" idx="0"/>
          </p:cNvCxnSpPr>
          <p:nvPr/>
        </p:nvCxnSpPr>
        <p:spPr>
          <a:xfrm flipV="1">
            <a:off x="7643416" y="1469721"/>
            <a:ext cx="0" cy="264126"/>
          </a:xfrm>
          <a:prstGeom prst="line">
            <a:avLst/>
          </a:prstGeom>
        </p:spPr>
        <p:style>
          <a:lnRef idx="2">
            <a:schemeClr val="dk1"/>
          </a:lnRef>
          <a:fillRef idx="0">
            <a:schemeClr val="dk1"/>
          </a:fillRef>
          <a:effectRef idx="1">
            <a:schemeClr val="dk1"/>
          </a:effectRef>
          <a:fontRef idx="minor">
            <a:schemeClr val="tx1"/>
          </a:fontRef>
        </p:style>
      </p:cxnSp>
      <p:sp>
        <p:nvSpPr>
          <p:cNvPr id="1381" name="Google Shape;868;p37">
            <a:extLst>
              <a:ext uri="{FF2B5EF4-FFF2-40B4-BE49-F238E27FC236}">
                <a16:creationId xmlns:a16="http://schemas.microsoft.com/office/drawing/2014/main" id="{EE0E3310-A374-65BB-1775-0B85A5EAFCC0}"/>
              </a:ext>
            </a:extLst>
          </p:cNvPr>
          <p:cNvSpPr txBox="1">
            <a:spLocks/>
          </p:cNvSpPr>
          <p:nvPr/>
        </p:nvSpPr>
        <p:spPr>
          <a:xfrm>
            <a:off x="4571995" y="589684"/>
            <a:ext cx="4267195" cy="538014"/>
          </a:xfrm>
          <a:prstGeom prst="rect">
            <a:avLst/>
          </a:prstGeom>
          <a:solidFill>
            <a:schemeClr val="accent3">
              <a:lumMod val="60000"/>
              <a:lumOff val="40000"/>
            </a:schemeClr>
          </a:solidFill>
          <a:ln w="28575">
            <a:solidFill>
              <a:schemeClr val="accent2">
                <a:lumMod val="25000"/>
              </a:schemeClr>
            </a:solid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4.2. Right Left case</a:t>
            </a:r>
          </a:p>
        </p:txBody>
      </p:sp>
    </p:spTree>
    <p:extLst>
      <p:ext uri="{BB962C8B-B14F-4D97-AF65-F5344CB8AC3E}">
        <p14:creationId xmlns:p14="http://schemas.microsoft.com/office/powerpoint/2010/main" val="4067691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THÊM – INSERT</a:t>
            </a:r>
            <a:endParaRPr/>
          </a:p>
        </p:txBody>
      </p:sp>
      <p:sp>
        <p:nvSpPr>
          <p:cNvPr id="868" name="Google Shape;868;p37"/>
          <p:cNvSpPr txBox="1">
            <a:spLocks noGrp="1"/>
          </p:cNvSpPr>
          <p:nvPr>
            <p:ph type="subTitle" idx="1"/>
          </p:nvPr>
        </p:nvSpPr>
        <p:spPr>
          <a:xfrm>
            <a:off x="300111" y="1851927"/>
            <a:ext cx="8543778" cy="2035384"/>
          </a:xfrm>
          <a:prstGeom prst="rect">
            <a:avLst/>
          </a:prstGeom>
          <a:solidFill>
            <a:schemeClr val="bg2">
              <a:lumMod val="60000"/>
              <a:lumOff val="40000"/>
            </a:schemeClr>
          </a:solidFill>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Wingdings" panose="05000000000000000000" pitchFamily="2" charset="2"/>
              <a:buChar char="§"/>
            </a:pPr>
            <a:r>
              <a:rPr lang="vi-VN" sz="1600">
                <a:latin typeface="Nunito" pitchFamily="2" charset="-93"/>
              </a:rPr>
              <a:t>Bước 1: Thực hiện (Insert) thêm node được thêm vào như cây nhị phân tìm kiếm và đánh dấu node được thêm vào có màu đỏ. </a:t>
            </a:r>
          </a:p>
          <a:p>
            <a:pPr marL="285750" lvl="0" indent="-285750" algn="l" rtl="0">
              <a:lnSpc>
                <a:spcPct val="150000"/>
              </a:lnSpc>
              <a:spcBef>
                <a:spcPts val="0"/>
              </a:spcBef>
              <a:spcAft>
                <a:spcPts val="0"/>
              </a:spcAft>
              <a:buFont typeface="Wingdings" panose="05000000000000000000" pitchFamily="2" charset="2"/>
              <a:buChar char="§"/>
            </a:pPr>
            <a:r>
              <a:rPr lang="vi-VN" sz="1600">
                <a:latin typeface="Nunito" pitchFamily="2" charset="-93"/>
              </a:rPr>
              <a:t>Bước 2: Thực hiện Recolor, Rotate cây khi cây vi phạm quy tắc CTDL cây Đỏ-Đen. Thực hiện xem xét </a:t>
            </a:r>
            <a:r>
              <a:rPr lang="vi-VN" sz="1600" b="1">
                <a:latin typeface="Nunito" pitchFamily="2" charset="-93"/>
              </a:rPr>
              <a:t>màu node X’s Uncle </a:t>
            </a:r>
            <a:r>
              <a:rPr lang="vi-VN" sz="1600">
                <a:latin typeface="Nunito" pitchFamily="2" charset="-93"/>
              </a:rPr>
              <a:t>để áp dụng Rotate – Recolor Case phù hợp (X là node được thêm mới). </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5413" y="233410"/>
            <a:ext cx="153998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3" name="TextBox 2">
            <a:extLst>
              <a:ext uri="{FF2B5EF4-FFF2-40B4-BE49-F238E27FC236}">
                <a16:creationId xmlns:a16="http://schemas.microsoft.com/office/drawing/2014/main" id="{27AB4035-5C82-04A7-2C5C-E4FAB497E977}"/>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51</a:t>
            </a:r>
          </a:p>
        </p:txBody>
      </p:sp>
      <p:sp>
        <p:nvSpPr>
          <p:cNvPr id="4" name="Rectangle 3">
            <a:extLst>
              <a:ext uri="{FF2B5EF4-FFF2-40B4-BE49-F238E27FC236}">
                <a16:creationId xmlns:a16="http://schemas.microsoft.com/office/drawing/2014/main" id="{5984786B-BE56-BF4F-EAD4-054A9819D229}"/>
              </a:ext>
            </a:extLst>
          </p:cNvPr>
          <p:cNvSpPr/>
          <p:nvPr/>
        </p:nvSpPr>
        <p:spPr>
          <a:xfrm>
            <a:off x="300111" y="1464384"/>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Thuật toán</a:t>
            </a:r>
          </a:p>
        </p:txBody>
      </p:sp>
    </p:spTree>
    <p:extLst>
      <p:ext uri="{BB962C8B-B14F-4D97-AF65-F5344CB8AC3E}">
        <p14:creationId xmlns:p14="http://schemas.microsoft.com/office/powerpoint/2010/main" val="305416865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THÊM – INSERT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885413" y="233410"/>
            <a:ext cx="1539986"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3" name="TextBox 2">
            <a:extLst>
              <a:ext uri="{FF2B5EF4-FFF2-40B4-BE49-F238E27FC236}">
                <a16:creationId xmlns:a16="http://schemas.microsoft.com/office/drawing/2014/main" id="{27AB4035-5C82-04A7-2C5C-E4FAB497E977}"/>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52</a:t>
            </a:r>
          </a:p>
        </p:txBody>
      </p:sp>
      <p:sp>
        <p:nvSpPr>
          <p:cNvPr id="5" name="Google Shape;868;p37">
            <a:extLst>
              <a:ext uri="{FF2B5EF4-FFF2-40B4-BE49-F238E27FC236}">
                <a16:creationId xmlns:a16="http://schemas.microsoft.com/office/drawing/2014/main" id="{BF211562-7DE0-E343-ABAD-882CE3C17298}"/>
              </a:ext>
            </a:extLst>
          </p:cNvPr>
          <p:cNvSpPr txBox="1">
            <a:spLocks/>
          </p:cNvSpPr>
          <p:nvPr/>
        </p:nvSpPr>
        <p:spPr>
          <a:xfrm>
            <a:off x="300111" y="2302491"/>
            <a:ext cx="8543778" cy="1035443"/>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Wingdings" panose="05000000000000000000" pitchFamily="2" charset="2"/>
              <a:buChar char="§"/>
            </a:pPr>
            <a:r>
              <a:rPr lang="vi-VN" sz="1600">
                <a:latin typeface="Nunito" pitchFamily="2" charset="-93"/>
              </a:rPr>
              <a:t>Khi thêm 1 node trong cây, ta cần chú ý trường hợp 2 node đỏ liền kề nhau và node đỏ có thể làm node gốc. </a:t>
            </a:r>
          </a:p>
        </p:txBody>
      </p:sp>
      <p:sp>
        <p:nvSpPr>
          <p:cNvPr id="6" name="Rectangle 5">
            <a:extLst>
              <a:ext uri="{FF2B5EF4-FFF2-40B4-BE49-F238E27FC236}">
                <a16:creationId xmlns:a16="http://schemas.microsoft.com/office/drawing/2014/main" id="{835D113D-245E-89DE-6C67-0EB08BC54350}"/>
              </a:ext>
            </a:extLst>
          </p:cNvPr>
          <p:cNvSpPr/>
          <p:nvPr/>
        </p:nvSpPr>
        <p:spPr>
          <a:xfrm>
            <a:off x="300111" y="1868643"/>
            <a:ext cx="2216728" cy="404284"/>
          </a:xfrm>
          <a:prstGeom prst="rect">
            <a:avLst/>
          </a:prstGeom>
          <a:solidFill>
            <a:schemeClr val="tx2">
              <a:lumMod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Chú ý</a:t>
            </a:r>
          </a:p>
        </p:txBody>
      </p:sp>
    </p:spTree>
    <p:extLst>
      <p:ext uri="{BB962C8B-B14F-4D97-AF65-F5344CB8AC3E}">
        <p14:creationId xmlns:p14="http://schemas.microsoft.com/office/powerpoint/2010/main" val="326613861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1898873" y="21863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8" name="Rectangle 17">
            <a:extLst>
              <a:ext uri="{FF2B5EF4-FFF2-40B4-BE49-F238E27FC236}">
                <a16:creationId xmlns:a16="http://schemas.microsoft.com/office/drawing/2014/main" id="{5E119D6C-9065-B249-5CE9-BB7EB95CE030}"/>
              </a:ext>
            </a:extLst>
          </p:cNvPr>
          <p:cNvSpPr/>
          <p:nvPr/>
        </p:nvSpPr>
        <p:spPr>
          <a:xfrm>
            <a:off x="969932"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2488178"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1357860" y="267515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2389635" y="267515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8" name="Google Shape;868;p37">
            <a:extLst>
              <a:ext uri="{FF2B5EF4-FFF2-40B4-BE49-F238E27FC236}">
                <a16:creationId xmlns:a16="http://schemas.microsoft.com/office/drawing/2014/main" id="{03550595-155A-254A-6758-184CD5C85C42}"/>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17" name="Straight Connector 16">
            <a:extLst>
              <a:ext uri="{FF2B5EF4-FFF2-40B4-BE49-F238E27FC236}">
                <a16:creationId xmlns:a16="http://schemas.microsoft.com/office/drawing/2014/main" id="{10F28B4B-2DD4-4DE2-2F3E-E4D0ACA9B1E0}"/>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22" name="Rectangle 21">
            <a:extLst>
              <a:ext uri="{FF2B5EF4-FFF2-40B4-BE49-F238E27FC236}">
                <a16:creationId xmlns:a16="http://schemas.microsoft.com/office/drawing/2014/main" id="{0301D496-2699-A763-C5D5-4B9AE978C8E9}"/>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23" name="Rectangle 22">
            <a:extLst>
              <a:ext uri="{FF2B5EF4-FFF2-40B4-BE49-F238E27FC236}">
                <a16:creationId xmlns:a16="http://schemas.microsoft.com/office/drawing/2014/main" id="{A7A65450-306D-CC40-40E0-575D40545058}"/>
              </a:ext>
            </a:extLst>
          </p:cNvPr>
          <p:cNvSpPr/>
          <p:nvPr/>
        </p:nvSpPr>
        <p:spPr>
          <a:xfrm>
            <a:off x="883519"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3" name="TextBox 2">
            <a:extLst>
              <a:ext uri="{FF2B5EF4-FFF2-40B4-BE49-F238E27FC236}">
                <a16:creationId xmlns:a16="http://schemas.microsoft.com/office/drawing/2014/main" id="{FA482F00-8D9D-788F-5F35-FB4340E6A8D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53</a:t>
            </a:r>
          </a:p>
        </p:txBody>
      </p:sp>
    </p:spTree>
    <p:extLst>
      <p:ext uri="{BB962C8B-B14F-4D97-AF65-F5344CB8AC3E}">
        <p14:creationId xmlns:p14="http://schemas.microsoft.com/office/powerpoint/2010/main" val="37667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1942150" y="218632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1013209"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2531455" y="303898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1401137" y="267515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2432912" y="267515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6467065" y="2158878"/>
            <a:ext cx="574963" cy="572700"/>
          </a:xfrm>
          <a:prstGeom prst="flowChartConnector">
            <a:avLst/>
          </a:prstGeom>
          <a:solidFill>
            <a:srgbClr val="24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5538124" y="301153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 name="Rectangle 10">
            <a:extLst>
              <a:ext uri="{FF2B5EF4-FFF2-40B4-BE49-F238E27FC236}">
                <a16:creationId xmlns:a16="http://schemas.microsoft.com/office/drawing/2014/main" id="{1506C0DA-7327-E866-268F-7E90BDA26A99}"/>
              </a:ext>
            </a:extLst>
          </p:cNvPr>
          <p:cNvSpPr/>
          <p:nvPr/>
        </p:nvSpPr>
        <p:spPr>
          <a:xfrm>
            <a:off x="7056370" y="301153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926052" y="2647708"/>
            <a:ext cx="625214" cy="36382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5"/>
            <a:endCxn id="11" idx="0"/>
          </p:cNvCxnSpPr>
          <p:nvPr/>
        </p:nvCxnSpPr>
        <p:spPr>
          <a:xfrm>
            <a:off x="6957827" y="2647708"/>
            <a:ext cx="486471" cy="363823"/>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926796"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8" name="TextBox 7">
            <a:extLst>
              <a:ext uri="{FF2B5EF4-FFF2-40B4-BE49-F238E27FC236}">
                <a16:creationId xmlns:a16="http://schemas.microsoft.com/office/drawing/2014/main" id="{1070D7E0-2A1E-461F-A6DD-89B4D494090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54</a:t>
            </a:r>
          </a:p>
        </p:txBody>
      </p:sp>
    </p:spTree>
    <p:extLst>
      <p:ext uri="{BB962C8B-B14F-4D97-AF65-F5344CB8AC3E}">
        <p14:creationId xmlns:p14="http://schemas.microsoft.com/office/powerpoint/2010/main" val="18012735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barn(inVertical)">
                                      <p:cBhvr>
                                        <p:cTn id="13" dur="500"/>
                                        <p:tgtEl>
                                          <p:spTgt spid="19"/>
                                        </p:tgtEl>
                                      </p:cBhvr>
                                    </p:animEffect>
                                  </p:childTnLst>
                                </p:cTn>
                              </p:par>
                              <p:par>
                                <p:cTn id="14" presetID="16" presetClass="entr" presetSubtype="21"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par>
                                <p:cTn id="17" presetID="16" presetClass="entr" presetSubtype="2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7248626" y="2308116"/>
            <a:ext cx="574963" cy="557607"/>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6644803" y="3227605"/>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9" name="Rectangle 18">
            <a:extLst>
              <a:ext uri="{FF2B5EF4-FFF2-40B4-BE49-F238E27FC236}">
                <a16:creationId xmlns:a16="http://schemas.microsoft.com/office/drawing/2014/main" id="{7EB649C2-3459-E82D-DF33-D4BFCBC43D50}"/>
              </a:ext>
            </a:extLst>
          </p:cNvPr>
          <p:cNvSpPr/>
          <p:nvPr/>
        </p:nvSpPr>
        <p:spPr>
          <a:xfrm>
            <a:off x="7843456" y="3227605"/>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7032731" y="2784063"/>
            <a:ext cx="300096" cy="443542"/>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19" idx="0"/>
          </p:cNvCxnSpPr>
          <p:nvPr/>
        </p:nvCxnSpPr>
        <p:spPr>
          <a:xfrm>
            <a:off x="7739388" y="2784063"/>
            <a:ext cx="491996" cy="443542"/>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6242640" y="1573249"/>
            <a:ext cx="574963" cy="572700"/>
          </a:xfrm>
          <a:prstGeom prst="flowChartConnector">
            <a:avLst/>
          </a:prstGeom>
          <a:solidFill>
            <a:srgbClr val="24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5350448" y="2443772"/>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738376" y="2062079"/>
            <a:ext cx="588465" cy="381693"/>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5"/>
            <a:endCxn id="6" idx="1"/>
          </p:cNvCxnSpPr>
          <p:nvPr/>
        </p:nvCxnSpPr>
        <p:spPr>
          <a:xfrm>
            <a:off x="6733402" y="2062079"/>
            <a:ext cx="599425" cy="327697"/>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976853" y="4217922"/>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1895391" y="215252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53" name="Rectangle 52">
            <a:extLst>
              <a:ext uri="{FF2B5EF4-FFF2-40B4-BE49-F238E27FC236}">
                <a16:creationId xmlns:a16="http://schemas.microsoft.com/office/drawing/2014/main" id="{048B1445-E8A4-BFA8-94B8-CAE492CF1E0A}"/>
              </a:ext>
            </a:extLst>
          </p:cNvPr>
          <p:cNvSpPr/>
          <p:nvPr/>
        </p:nvSpPr>
        <p:spPr>
          <a:xfrm>
            <a:off x="1063266" y="3034084"/>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2581512" y="3034084"/>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1451194" y="2641355"/>
            <a:ext cx="528398" cy="392729"/>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2386153" y="2641355"/>
            <a:ext cx="583287" cy="392729"/>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BE29DAA7-2F87-8A39-28F8-0636B792118A}"/>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55</a:t>
            </a:r>
          </a:p>
        </p:txBody>
      </p:sp>
    </p:spTree>
    <p:extLst>
      <p:ext uri="{BB962C8B-B14F-4D97-AF65-F5344CB8AC3E}">
        <p14:creationId xmlns:p14="http://schemas.microsoft.com/office/powerpoint/2010/main" val="23829573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arn(inVertical)">
                                      <p:cBhvr>
                                        <p:cTn id="10" dur="500"/>
                                        <p:tgtEl>
                                          <p:spTgt spid="5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barn(inVertical)">
                                      <p:cBhvr>
                                        <p:cTn id="13" dur="500"/>
                                        <p:tgtEl>
                                          <p:spTgt spid="54"/>
                                        </p:tgtEl>
                                      </p:cBhvr>
                                    </p:animEffect>
                                  </p:childTnLst>
                                </p:cTn>
                              </p:par>
                              <p:par>
                                <p:cTn id="14" presetID="16" presetClass="entr" presetSubtype="2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barn(inVertical)">
                                      <p:cBhvr>
                                        <p:cTn id="16" dur="500"/>
                                        <p:tgtEl>
                                          <p:spTgt spid="55"/>
                                        </p:tgtEl>
                                      </p:cBhvr>
                                    </p:animEffect>
                                  </p:childTnLst>
                                </p:cTn>
                              </p:par>
                              <p:par>
                                <p:cTn id="17" presetID="16" presetClass="entr" presetSubtype="21"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7073286" y="1565036"/>
            <a:ext cx="574963" cy="557607"/>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6486988" y="2288186"/>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6" idx="3"/>
            <a:endCxn id="18" idx="0"/>
          </p:cNvCxnSpPr>
          <p:nvPr/>
        </p:nvCxnSpPr>
        <p:spPr>
          <a:xfrm flipH="1">
            <a:off x="6874916" y="2040983"/>
            <a:ext cx="282571" cy="247203"/>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7564048" y="2040983"/>
            <a:ext cx="232602" cy="294104"/>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6325802" y="839797"/>
            <a:ext cx="574963" cy="572700"/>
          </a:xfrm>
          <a:prstGeom prst="flowChartConnector">
            <a:avLst/>
          </a:prstGeom>
          <a:solidFill>
            <a:srgbClr val="24060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5449502" y="1748333"/>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837430" y="1328627"/>
            <a:ext cx="572573" cy="41970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5"/>
            <a:endCxn id="6" idx="1"/>
          </p:cNvCxnSpPr>
          <p:nvPr/>
        </p:nvCxnSpPr>
        <p:spPr>
          <a:xfrm>
            <a:off x="6816564" y="1328627"/>
            <a:ext cx="340923" cy="31806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559519"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8" name="Flowchart: Connector 7">
            <a:extLst>
              <a:ext uri="{FF2B5EF4-FFF2-40B4-BE49-F238E27FC236}">
                <a16:creationId xmlns:a16="http://schemas.microsoft.com/office/drawing/2014/main" id="{11A2C3C3-C57A-6342-6484-33AA098A6006}"/>
              </a:ext>
            </a:extLst>
          </p:cNvPr>
          <p:cNvSpPr/>
          <p:nvPr/>
        </p:nvSpPr>
        <p:spPr>
          <a:xfrm>
            <a:off x="7712449" y="225121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154800" y="3049697"/>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170356" y="3047071"/>
            <a:ext cx="775855"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542728" y="2740047"/>
            <a:ext cx="253922" cy="30965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8203211" y="2740047"/>
            <a:ext cx="355073" cy="307024"/>
          </a:xfrm>
          <a:prstGeom prst="line">
            <a:avLst/>
          </a:prstGeom>
        </p:spPr>
        <p:style>
          <a:lnRef idx="2">
            <a:schemeClr val="dk1"/>
          </a:lnRef>
          <a:fillRef idx="0">
            <a:schemeClr val="dk1"/>
          </a:fillRef>
          <a:effectRef idx="1">
            <a:schemeClr val="dk1"/>
          </a:effectRef>
          <a:fontRef idx="minor">
            <a:schemeClr val="tx1"/>
          </a:fontRef>
        </p:style>
      </p:cxnSp>
      <p:grpSp>
        <p:nvGrpSpPr>
          <p:cNvPr id="49" name="Group 48">
            <a:extLst>
              <a:ext uri="{FF2B5EF4-FFF2-40B4-BE49-F238E27FC236}">
                <a16:creationId xmlns:a16="http://schemas.microsoft.com/office/drawing/2014/main" id="{E593B553-A95B-AACA-392B-1C13FFFA9FA0}"/>
              </a:ext>
            </a:extLst>
          </p:cNvPr>
          <p:cNvGrpSpPr/>
          <p:nvPr/>
        </p:nvGrpSpPr>
        <p:grpSpPr>
          <a:xfrm>
            <a:off x="2361392" y="2784770"/>
            <a:ext cx="4165806" cy="723934"/>
            <a:chOff x="2233291" y="2234890"/>
            <a:chExt cx="3933763" cy="723934"/>
          </a:xfrm>
        </p:grpSpPr>
        <p:sp>
          <p:nvSpPr>
            <p:cNvPr id="47" name="Rectangle: Rounded Corners 46">
              <a:extLst>
                <a:ext uri="{FF2B5EF4-FFF2-40B4-BE49-F238E27FC236}">
                  <a16:creationId xmlns:a16="http://schemas.microsoft.com/office/drawing/2014/main" id="{40621C14-B152-5F32-51A7-88F958996A3E}"/>
                </a:ext>
              </a:extLst>
            </p:cNvPr>
            <p:cNvSpPr/>
            <p:nvPr/>
          </p:nvSpPr>
          <p:spPr>
            <a:xfrm>
              <a:off x="2233291" y="2466949"/>
              <a:ext cx="3933763" cy="4918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Cây rơi vào </a:t>
              </a:r>
              <a:r>
                <a:rPr lang="vi-VN" b="1">
                  <a:solidFill>
                    <a:srgbClr val="000000"/>
                  </a:solidFill>
                  <a:latin typeface="Nunito" pitchFamily="2" charset="-93"/>
                </a:rPr>
                <a:t>trường hợp 3 – 3.2. Right Right Case</a:t>
              </a:r>
            </a:p>
          </p:txBody>
        </p:sp>
        <p:sp>
          <p:nvSpPr>
            <p:cNvPr id="48" name="Rectangle 47">
              <a:extLst>
                <a:ext uri="{FF2B5EF4-FFF2-40B4-BE49-F238E27FC236}">
                  <a16:creationId xmlns:a16="http://schemas.microsoft.com/office/drawing/2014/main" id="{C0095CEE-0FB7-A480-9264-86361FEDB5EC}"/>
                </a:ext>
              </a:extLst>
            </p:cNvPr>
            <p:cNvSpPr/>
            <p:nvPr/>
          </p:nvSpPr>
          <p:spPr>
            <a:xfrm>
              <a:off x="3474562" y="2234890"/>
              <a:ext cx="14512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Warning</a:t>
              </a:r>
            </a:p>
          </p:txBody>
        </p:sp>
      </p:grpSp>
      <p:cxnSp>
        <p:nvCxnSpPr>
          <p:cNvPr id="51" name="Straight Arrow Connector 50">
            <a:extLst>
              <a:ext uri="{FF2B5EF4-FFF2-40B4-BE49-F238E27FC236}">
                <a16:creationId xmlns:a16="http://schemas.microsoft.com/office/drawing/2014/main" id="{D7705EBC-23AD-168B-837A-0A47B6011300}"/>
              </a:ext>
            </a:extLst>
          </p:cNvPr>
          <p:cNvCxnSpPr>
            <a:cxnSpLocks/>
          </p:cNvCxnSpPr>
          <p:nvPr/>
        </p:nvCxnSpPr>
        <p:spPr>
          <a:xfrm flipV="1">
            <a:off x="6077349" y="2404918"/>
            <a:ext cx="392547" cy="418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A6D8EE4-A39E-5803-B964-B74C89FB13A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56</a:t>
            </a:r>
          </a:p>
        </p:txBody>
      </p:sp>
    </p:spTree>
    <p:extLst>
      <p:ext uri="{BB962C8B-B14F-4D97-AF65-F5344CB8AC3E}">
        <p14:creationId xmlns:p14="http://schemas.microsoft.com/office/powerpoint/2010/main" val="3150564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barn(inVertical)">
                                      <p:cBhvr>
                                        <p:cTn id="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6692340" y="153666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sp>
        <p:nvSpPr>
          <p:cNvPr id="18" name="Rectangle 17">
            <a:extLst>
              <a:ext uri="{FF2B5EF4-FFF2-40B4-BE49-F238E27FC236}">
                <a16:creationId xmlns:a16="http://schemas.microsoft.com/office/drawing/2014/main" id="{5E119D6C-9065-B249-5CE9-BB7EB95CE030}"/>
              </a:ext>
            </a:extLst>
          </p:cNvPr>
          <p:cNvSpPr/>
          <p:nvPr/>
        </p:nvSpPr>
        <p:spPr>
          <a:xfrm>
            <a:off x="6102812" y="328164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18" idx="0"/>
          </p:cNvCxnSpPr>
          <p:nvPr/>
        </p:nvCxnSpPr>
        <p:spPr>
          <a:xfrm>
            <a:off x="6229012" y="2893599"/>
            <a:ext cx="154379" cy="388047"/>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7183102" y="2012610"/>
            <a:ext cx="425854" cy="47279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5738250" y="2404769"/>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4921628" y="3281490"/>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202207" y="2893599"/>
            <a:ext cx="620244" cy="387891"/>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6229012" y="2012610"/>
            <a:ext cx="547529" cy="47602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53362" y="651298"/>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849005"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1816170" y="214582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53" name="Rectangle 52">
            <a:extLst>
              <a:ext uri="{FF2B5EF4-FFF2-40B4-BE49-F238E27FC236}">
                <a16:creationId xmlns:a16="http://schemas.microsoft.com/office/drawing/2014/main" id="{048B1445-E8A4-BFA8-94B8-CAE492CF1E0A}"/>
              </a:ext>
            </a:extLst>
          </p:cNvPr>
          <p:cNvSpPr/>
          <p:nvPr/>
        </p:nvSpPr>
        <p:spPr>
          <a:xfrm>
            <a:off x="1038429"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2556675"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1322136" y="2634654"/>
            <a:ext cx="578235" cy="404327"/>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2306932" y="2634654"/>
            <a:ext cx="533450" cy="404327"/>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7524755" y="240153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077709" y="3281489"/>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099718" y="3281489"/>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358288" y="2890360"/>
            <a:ext cx="250668" cy="391129"/>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8015517" y="2890360"/>
            <a:ext cx="364781" cy="391129"/>
          </a:xfrm>
          <a:prstGeom prst="line">
            <a:avLst/>
          </a:prstGeom>
        </p:spPr>
        <p:style>
          <a:lnRef idx="2">
            <a:schemeClr val="dk1"/>
          </a:lnRef>
          <a:fillRef idx="0">
            <a:schemeClr val="dk1"/>
          </a:fillRef>
          <a:effectRef idx="1">
            <a:schemeClr val="dk1"/>
          </a:effectRef>
          <a:fontRef idx="minor">
            <a:schemeClr val="tx1"/>
          </a:fontRef>
        </p:style>
      </p:cxnSp>
      <p:sp>
        <p:nvSpPr>
          <p:cNvPr id="19" name="TextBox 18">
            <a:extLst>
              <a:ext uri="{FF2B5EF4-FFF2-40B4-BE49-F238E27FC236}">
                <a16:creationId xmlns:a16="http://schemas.microsoft.com/office/drawing/2014/main" id="{92FC0BCD-43DC-9EB0-A621-A956B54DE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57</a:t>
            </a:r>
          </a:p>
        </p:txBody>
      </p:sp>
    </p:spTree>
    <p:extLst>
      <p:ext uri="{BB962C8B-B14F-4D97-AF65-F5344CB8AC3E}">
        <p14:creationId xmlns:p14="http://schemas.microsoft.com/office/powerpoint/2010/main" val="364781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barn(inVertical)">
                                      <p:cBhvr>
                                        <p:cTn id="7" dur="500"/>
                                        <p:tgtEl>
                                          <p:spTgt spid="5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barn(inVertical)">
                                      <p:cBhvr>
                                        <p:cTn id="10" dur="500"/>
                                        <p:tgtEl>
                                          <p:spTgt spid="5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barn(inVertical)">
                                      <p:cBhvr>
                                        <p:cTn id="13" dur="500"/>
                                        <p:tgtEl>
                                          <p:spTgt spid="54"/>
                                        </p:tgtEl>
                                      </p:cBhvr>
                                    </p:animEffect>
                                  </p:childTnLst>
                                </p:cTn>
                              </p:par>
                              <p:par>
                                <p:cTn id="14" presetID="16" presetClass="entr" presetSubtype="21" fill="hold" nodeType="withEffect">
                                  <p:stCondLst>
                                    <p:cond delay="0"/>
                                  </p:stCondLst>
                                  <p:childTnLst>
                                    <p:set>
                                      <p:cBhvr>
                                        <p:cTn id="15" dur="1" fill="hold">
                                          <p:stCondLst>
                                            <p:cond delay="0"/>
                                          </p:stCondLst>
                                        </p:cTn>
                                        <p:tgtEl>
                                          <p:spTgt spid="55"/>
                                        </p:tgtEl>
                                        <p:attrNameLst>
                                          <p:attrName>style.visibility</p:attrName>
                                        </p:attrNameLst>
                                      </p:cBhvr>
                                      <p:to>
                                        <p:strVal val="visible"/>
                                      </p:to>
                                    </p:set>
                                    <p:animEffect transition="in" filter="barn(inVertical)">
                                      <p:cBhvr>
                                        <p:cTn id="16" dur="500"/>
                                        <p:tgtEl>
                                          <p:spTgt spid="55"/>
                                        </p:tgtEl>
                                      </p:cBhvr>
                                    </p:animEffect>
                                  </p:childTnLst>
                                </p:cTn>
                              </p:par>
                              <p:par>
                                <p:cTn id="17" presetID="16" presetClass="entr" presetSubtype="21" fill="hold" nodeType="withEffect">
                                  <p:stCondLst>
                                    <p:cond delay="0"/>
                                  </p:stCondLst>
                                  <p:childTnLst>
                                    <p:set>
                                      <p:cBhvr>
                                        <p:cTn id="18" dur="1" fill="hold">
                                          <p:stCondLst>
                                            <p:cond delay="0"/>
                                          </p:stCondLst>
                                        </p:cTn>
                                        <p:tgtEl>
                                          <p:spTgt spid="56"/>
                                        </p:tgtEl>
                                        <p:attrNameLst>
                                          <p:attrName>style.visibility</p:attrName>
                                        </p:attrNameLst>
                                      </p:cBhvr>
                                      <p:to>
                                        <p:strVal val="visible"/>
                                      </p:to>
                                    </p:set>
                                    <p:animEffect transition="in" filter="barn(inVertical)">
                                      <p:cBhvr>
                                        <p:cTn id="1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3" grpId="0" animBg="1"/>
      <p:bldP spid="5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6466422" y="1076940"/>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52" idx="0"/>
          </p:cNvCxnSpPr>
          <p:nvPr/>
        </p:nvCxnSpPr>
        <p:spPr>
          <a:xfrm>
            <a:off x="5941242" y="2251944"/>
            <a:ext cx="209584" cy="33686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6957184" y="1552887"/>
            <a:ext cx="591301" cy="294097"/>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5450480" y="1763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4811254" y="2785499"/>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091833" y="2251944"/>
            <a:ext cx="442848" cy="53355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5941242" y="1552887"/>
            <a:ext cx="609381" cy="294097"/>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976853" y="4158008"/>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5863344" y="258880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53" name="Rectangle 52">
            <a:extLst>
              <a:ext uri="{FF2B5EF4-FFF2-40B4-BE49-F238E27FC236}">
                <a16:creationId xmlns:a16="http://schemas.microsoft.com/office/drawing/2014/main" id="{048B1445-E8A4-BFA8-94B8-CAE492CF1E0A}"/>
              </a:ext>
            </a:extLst>
          </p:cNvPr>
          <p:cNvSpPr/>
          <p:nvPr/>
        </p:nvSpPr>
        <p:spPr>
          <a:xfrm>
            <a:off x="5327314"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6243102"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5611021" y="3077634"/>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6354106" y="3077634"/>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7464284" y="1763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047548" y="28155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069557" y="28155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328127" y="2251944"/>
            <a:ext cx="220358" cy="563600"/>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7955046" y="2251944"/>
            <a:ext cx="395091" cy="563600"/>
          </a:xfrm>
          <a:prstGeom prst="line">
            <a:avLst/>
          </a:prstGeom>
        </p:spPr>
        <p:style>
          <a:lnRef idx="2">
            <a:schemeClr val="dk1"/>
          </a:lnRef>
          <a:fillRef idx="0">
            <a:schemeClr val="dk1"/>
          </a:fillRef>
          <a:effectRef idx="1">
            <a:schemeClr val="dk1"/>
          </a:effectRef>
          <a:fontRef idx="minor">
            <a:schemeClr val="tx1"/>
          </a:fontRef>
        </p:style>
      </p:cxnSp>
      <p:grpSp>
        <p:nvGrpSpPr>
          <p:cNvPr id="34" name="Group 33">
            <a:extLst>
              <a:ext uri="{FF2B5EF4-FFF2-40B4-BE49-F238E27FC236}">
                <a16:creationId xmlns:a16="http://schemas.microsoft.com/office/drawing/2014/main" id="{7A92F790-4BB4-0A1C-8D92-51BF150F9590}"/>
              </a:ext>
            </a:extLst>
          </p:cNvPr>
          <p:cNvGrpSpPr/>
          <p:nvPr/>
        </p:nvGrpSpPr>
        <p:grpSpPr>
          <a:xfrm>
            <a:off x="452568" y="2321667"/>
            <a:ext cx="4108092" cy="723934"/>
            <a:chOff x="2233291" y="2234890"/>
            <a:chExt cx="3933763" cy="723934"/>
          </a:xfrm>
        </p:grpSpPr>
        <p:sp>
          <p:nvSpPr>
            <p:cNvPr id="35" name="Rectangle: Rounded Corners 34">
              <a:extLst>
                <a:ext uri="{FF2B5EF4-FFF2-40B4-BE49-F238E27FC236}">
                  <a16:creationId xmlns:a16="http://schemas.microsoft.com/office/drawing/2014/main" id="{FD7A4860-2035-3539-DDFE-98C32DB1FBE5}"/>
                </a:ext>
              </a:extLst>
            </p:cNvPr>
            <p:cNvSpPr/>
            <p:nvPr/>
          </p:nvSpPr>
          <p:spPr>
            <a:xfrm>
              <a:off x="2233291" y="2466949"/>
              <a:ext cx="3933763" cy="4918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Cây rơi vào </a:t>
              </a:r>
              <a:r>
                <a:rPr lang="vi-VN" b="1">
                  <a:solidFill>
                    <a:srgbClr val="000000"/>
                  </a:solidFill>
                  <a:latin typeface="Nunito" pitchFamily="2" charset="-93"/>
                </a:rPr>
                <a:t>trường hợp 2 – 2.1. Left Right Case</a:t>
              </a:r>
            </a:p>
          </p:txBody>
        </p:sp>
        <p:sp>
          <p:nvSpPr>
            <p:cNvPr id="36" name="Rectangle 35">
              <a:extLst>
                <a:ext uri="{FF2B5EF4-FFF2-40B4-BE49-F238E27FC236}">
                  <a16:creationId xmlns:a16="http://schemas.microsoft.com/office/drawing/2014/main" id="{F034FF29-6DCF-5943-4807-2DFB7E0D2EF0}"/>
                </a:ext>
              </a:extLst>
            </p:cNvPr>
            <p:cNvSpPr/>
            <p:nvPr/>
          </p:nvSpPr>
          <p:spPr>
            <a:xfrm>
              <a:off x="3474562" y="2234890"/>
              <a:ext cx="14512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Warning</a:t>
              </a:r>
            </a:p>
          </p:txBody>
        </p:sp>
      </p:grpSp>
      <p:cxnSp>
        <p:nvCxnSpPr>
          <p:cNvPr id="45" name="Straight Arrow Connector 44">
            <a:extLst>
              <a:ext uri="{FF2B5EF4-FFF2-40B4-BE49-F238E27FC236}">
                <a16:creationId xmlns:a16="http://schemas.microsoft.com/office/drawing/2014/main" id="{B2B9EAA5-EBE1-4663-A62B-B7C384286B4F}"/>
              </a:ext>
            </a:extLst>
          </p:cNvPr>
          <p:cNvCxnSpPr>
            <a:cxnSpLocks/>
          </p:cNvCxnSpPr>
          <p:nvPr/>
        </p:nvCxnSpPr>
        <p:spPr>
          <a:xfrm flipV="1">
            <a:off x="4444140" y="3111671"/>
            <a:ext cx="392547" cy="418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7013F209-5603-B138-54D3-9076190140AB}"/>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58</a:t>
            </a:r>
          </a:p>
        </p:txBody>
      </p:sp>
    </p:spTree>
    <p:extLst>
      <p:ext uri="{BB962C8B-B14F-4D97-AF65-F5344CB8AC3E}">
        <p14:creationId xmlns:p14="http://schemas.microsoft.com/office/powerpoint/2010/main" val="1664427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inVertical)">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6391826" y="10750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52" idx="0"/>
          </p:cNvCxnSpPr>
          <p:nvPr/>
        </p:nvCxnSpPr>
        <p:spPr>
          <a:xfrm>
            <a:off x="5876557" y="2284673"/>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6882588" y="15509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5385795" y="17958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4811254" y="2785499"/>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5091833" y="2284673"/>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5876557" y="1550964"/>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cxnSp>
        <p:nvCxnSpPr>
          <p:cNvPr id="4" name="Straight Connector 3">
            <a:extLst>
              <a:ext uri="{FF2B5EF4-FFF2-40B4-BE49-F238E27FC236}">
                <a16:creationId xmlns:a16="http://schemas.microsoft.com/office/drawing/2014/main" id="{CA813BD9-9867-7A3F-D107-DA0F5654FDF3}"/>
              </a:ext>
            </a:extLst>
          </p:cNvPr>
          <p:cNvCxnSpPr>
            <a:cxnSpLocks/>
          </p:cNvCxnSpPr>
          <p:nvPr/>
        </p:nvCxnSpPr>
        <p:spPr>
          <a:xfrm>
            <a:off x="4571999" y="1094400"/>
            <a:ext cx="21392" cy="3585600"/>
          </a:xfrm>
          <a:prstGeom prst="line">
            <a:avLst/>
          </a:prstGeom>
          <a:ln w="28575"/>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74073718-C4D5-6DE4-FF6E-D767A015FC9B}"/>
              </a:ext>
            </a:extLst>
          </p:cNvPr>
          <p:cNvSpPr/>
          <p:nvPr/>
        </p:nvSpPr>
        <p:spPr>
          <a:xfrm>
            <a:off x="5999038" y="4222819"/>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14" name="Rectangle 13">
            <a:extLst>
              <a:ext uri="{FF2B5EF4-FFF2-40B4-BE49-F238E27FC236}">
                <a16:creationId xmlns:a16="http://schemas.microsoft.com/office/drawing/2014/main" id="{28FE3453-10EC-B8EB-3A0D-F521842F3CE6}"/>
              </a:ext>
            </a:extLst>
          </p:cNvPr>
          <p:cNvSpPr/>
          <p:nvPr/>
        </p:nvSpPr>
        <p:spPr>
          <a:xfrm>
            <a:off x="800816" y="4222819"/>
            <a:ext cx="260567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Node được thêm vào</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5863344" y="258880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53" name="Rectangle 52">
            <a:extLst>
              <a:ext uri="{FF2B5EF4-FFF2-40B4-BE49-F238E27FC236}">
                <a16:creationId xmlns:a16="http://schemas.microsoft.com/office/drawing/2014/main" id="{048B1445-E8A4-BFA8-94B8-CAE492CF1E0A}"/>
              </a:ext>
            </a:extLst>
          </p:cNvPr>
          <p:cNvSpPr/>
          <p:nvPr/>
        </p:nvSpPr>
        <p:spPr>
          <a:xfrm>
            <a:off x="5327314"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4" name="Rectangle 53">
            <a:extLst>
              <a:ext uri="{FF2B5EF4-FFF2-40B4-BE49-F238E27FC236}">
                <a16:creationId xmlns:a16="http://schemas.microsoft.com/office/drawing/2014/main" id="{DDD39BFF-486F-B8E2-20F2-5C132607E8E0}"/>
              </a:ext>
            </a:extLst>
          </p:cNvPr>
          <p:cNvSpPr/>
          <p:nvPr/>
        </p:nvSpPr>
        <p:spPr>
          <a:xfrm>
            <a:off x="6243102" y="3475402"/>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53" idx="0"/>
          </p:cNvCxnSpPr>
          <p:nvPr/>
        </p:nvCxnSpPr>
        <p:spPr>
          <a:xfrm flipH="1">
            <a:off x="5611021" y="3077634"/>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54" idx="0"/>
          </p:cNvCxnSpPr>
          <p:nvPr/>
        </p:nvCxnSpPr>
        <p:spPr>
          <a:xfrm>
            <a:off x="6354106" y="3077634"/>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7471711" y="17944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7047548" y="28155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8069557" y="28155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7328127" y="22833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7962473" y="22833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47" name="Flowchart: Connector 46">
            <a:extLst>
              <a:ext uri="{FF2B5EF4-FFF2-40B4-BE49-F238E27FC236}">
                <a16:creationId xmlns:a16="http://schemas.microsoft.com/office/drawing/2014/main" id="{C05D7AA3-BF4F-8906-7636-0C73C8DBA62A}"/>
              </a:ext>
            </a:extLst>
          </p:cNvPr>
          <p:cNvSpPr/>
          <p:nvPr/>
        </p:nvSpPr>
        <p:spPr>
          <a:xfrm>
            <a:off x="1816170" y="214582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48" name="Rectangle 47">
            <a:extLst>
              <a:ext uri="{FF2B5EF4-FFF2-40B4-BE49-F238E27FC236}">
                <a16:creationId xmlns:a16="http://schemas.microsoft.com/office/drawing/2014/main" id="{F8F00941-061E-246F-C093-D9C0737FD702}"/>
              </a:ext>
            </a:extLst>
          </p:cNvPr>
          <p:cNvSpPr/>
          <p:nvPr/>
        </p:nvSpPr>
        <p:spPr>
          <a:xfrm>
            <a:off x="1038429"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9" name="Rectangle 48">
            <a:extLst>
              <a:ext uri="{FF2B5EF4-FFF2-40B4-BE49-F238E27FC236}">
                <a16:creationId xmlns:a16="http://schemas.microsoft.com/office/drawing/2014/main" id="{4CCF4238-4800-647B-4DCE-1353F2A9B7A4}"/>
              </a:ext>
            </a:extLst>
          </p:cNvPr>
          <p:cNvSpPr/>
          <p:nvPr/>
        </p:nvSpPr>
        <p:spPr>
          <a:xfrm>
            <a:off x="2556675" y="303898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50" name="Straight Connector 49">
            <a:extLst>
              <a:ext uri="{FF2B5EF4-FFF2-40B4-BE49-F238E27FC236}">
                <a16:creationId xmlns:a16="http://schemas.microsoft.com/office/drawing/2014/main" id="{A902C426-2601-3B1C-BEE1-6D74E2522A66}"/>
              </a:ext>
            </a:extLst>
          </p:cNvPr>
          <p:cNvCxnSpPr>
            <a:cxnSpLocks/>
            <a:stCxn id="47" idx="3"/>
            <a:endCxn id="48" idx="0"/>
          </p:cNvCxnSpPr>
          <p:nvPr/>
        </p:nvCxnSpPr>
        <p:spPr>
          <a:xfrm flipH="1">
            <a:off x="1322136" y="2634654"/>
            <a:ext cx="578235" cy="404327"/>
          </a:xfrm>
          <a:prstGeom prst="line">
            <a:avLst/>
          </a:prstGeom>
        </p:spPr>
        <p:style>
          <a:lnRef idx="2">
            <a:schemeClr val="dk1"/>
          </a:lnRef>
          <a:fillRef idx="0">
            <a:schemeClr val="dk1"/>
          </a:fillRef>
          <a:effectRef idx="1">
            <a:schemeClr val="dk1"/>
          </a:effectRef>
          <a:fontRef idx="minor">
            <a:schemeClr val="tx1"/>
          </a:fontRef>
        </p:style>
      </p:cxnSp>
      <p:cxnSp>
        <p:nvCxnSpPr>
          <p:cNvPr id="51" name="Straight Connector 50">
            <a:extLst>
              <a:ext uri="{FF2B5EF4-FFF2-40B4-BE49-F238E27FC236}">
                <a16:creationId xmlns:a16="http://schemas.microsoft.com/office/drawing/2014/main" id="{5BE1B36E-6F8E-636B-9513-4A85A1807F40}"/>
              </a:ext>
            </a:extLst>
          </p:cNvPr>
          <p:cNvCxnSpPr>
            <a:cxnSpLocks/>
            <a:stCxn id="47" idx="5"/>
            <a:endCxn id="49" idx="0"/>
          </p:cNvCxnSpPr>
          <p:nvPr/>
        </p:nvCxnSpPr>
        <p:spPr>
          <a:xfrm>
            <a:off x="2306932" y="2634654"/>
            <a:ext cx="533450" cy="404327"/>
          </a:xfrm>
          <a:prstGeom prst="line">
            <a:avLst/>
          </a:prstGeom>
        </p:spPr>
        <p:style>
          <a:lnRef idx="2">
            <a:schemeClr val="dk1"/>
          </a:lnRef>
          <a:fillRef idx="0">
            <a:schemeClr val="dk1"/>
          </a:fillRef>
          <a:effectRef idx="1">
            <a:schemeClr val="dk1"/>
          </a:effectRef>
          <a:fontRef idx="minor">
            <a:schemeClr val="tx1"/>
          </a:fontRef>
        </p:style>
      </p:cxnSp>
      <p:sp>
        <p:nvSpPr>
          <p:cNvPr id="18" name="TextBox 17">
            <a:extLst>
              <a:ext uri="{FF2B5EF4-FFF2-40B4-BE49-F238E27FC236}">
                <a16:creationId xmlns:a16="http://schemas.microsoft.com/office/drawing/2014/main" id="{80BC35B6-F677-F3CD-8F73-0110EEA4F05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59</a:t>
            </a:r>
          </a:p>
        </p:txBody>
      </p:sp>
    </p:spTree>
    <p:extLst>
      <p:ext uri="{BB962C8B-B14F-4D97-AF65-F5344CB8AC3E}">
        <p14:creationId xmlns:p14="http://schemas.microsoft.com/office/powerpoint/2010/main" val="786131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inVertical)">
                                      <p:cBhvr>
                                        <p:cTn id="7" dur="500"/>
                                        <p:tgtEl>
                                          <p:spTgt spid="4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barn(inVertical)">
                                      <p:cBhvr>
                                        <p:cTn id="10" dur="500"/>
                                        <p:tgtEl>
                                          <p:spTgt spid="4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barn(inVertical)">
                                      <p:cBhvr>
                                        <p:cTn id="13" dur="500"/>
                                        <p:tgtEl>
                                          <p:spTgt spid="49"/>
                                        </p:tgtEl>
                                      </p:cBhvr>
                                    </p:animEffect>
                                  </p:childTnLst>
                                </p:cTn>
                              </p:par>
                              <p:par>
                                <p:cTn id="14" presetID="16" presetClass="entr" presetSubtype="21"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barn(inVertical)">
                                      <p:cBhvr>
                                        <p:cTn id="16" dur="500"/>
                                        <p:tgtEl>
                                          <p:spTgt spid="50"/>
                                        </p:tgtEl>
                                      </p:cBhvr>
                                    </p:animEffect>
                                  </p:childTnLst>
                                </p:cTn>
                              </p:par>
                              <p:par>
                                <p:cTn id="17" presetID="16" presetClass="entr" presetSubtype="21"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arn(inVertical)">
                                      <p:cBhvr>
                                        <p:cTn id="19"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pic>
        <p:nvPicPr>
          <p:cNvPr id="3" name="Picture 2" descr="A diagram of a tree&#10;&#10;Description automatically generated">
            <a:extLst>
              <a:ext uri="{FF2B5EF4-FFF2-40B4-BE49-F238E27FC236}">
                <a16:creationId xmlns:a16="http://schemas.microsoft.com/office/drawing/2014/main" id="{0EB079D3-A3E6-B5BB-1E8C-7852B41D71D7}"/>
              </a:ext>
            </a:extLst>
          </p:cNvPr>
          <p:cNvPicPr>
            <a:picLocks noChangeAspect="1"/>
          </p:cNvPicPr>
          <p:nvPr/>
        </p:nvPicPr>
        <p:blipFill>
          <a:blip r:embed="rId3"/>
          <a:stretch>
            <a:fillRect/>
          </a:stretch>
        </p:blipFill>
        <p:spPr>
          <a:xfrm>
            <a:off x="5180908" y="1518854"/>
            <a:ext cx="3845328" cy="3327045"/>
          </a:xfrm>
          <a:prstGeom prst="rect">
            <a:avLst/>
          </a:prstGeom>
        </p:spPr>
      </p:pic>
      <p:sp>
        <p:nvSpPr>
          <p:cNvPr id="8" name="Google Shape;868;p37">
            <a:extLst>
              <a:ext uri="{FF2B5EF4-FFF2-40B4-BE49-F238E27FC236}">
                <a16:creationId xmlns:a16="http://schemas.microsoft.com/office/drawing/2014/main" id="{5443E5CB-C7CD-B6C5-C9BA-878A190200BA}"/>
              </a:ext>
            </a:extLst>
          </p:cNvPr>
          <p:cNvSpPr txBox="1">
            <a:spLocks noGrp="1"/>
          </p:cNvSpPr>
          <p:nvPr>
            <p:ph type="subTitle" idx="1"/>
          </p:nvPr>
        </p:nvSpPr>
        <p:spPr>
          <a:xfrm>
            <a:off x="293714" y="1545937"/>
            <a:ext cx="5263023" cy="2051625"/>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sz="1600">
                <a:latin typeface="Nunito" pitchFamily="2" charset="-93"/>
              </a:rPr>
              <a:t>CTDL tổ chức dạng cây nhị phân đảm bảo quy tắc:</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có giá trị nhỏ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phải có giá trị lớn hơn giá trị node cha</a:t>
            </a:r>
          </a:p>
          <a:p>
            <a:pPr marL="179388" lvl="0" indent="180975" algn="l" rtl="0">
              <a:lnSpc>
                <a:spcPct val="150000"/>
              </a:lnSpc>
              <a:spcBef>
                <a:spcPts val="0"/>
              </a:spcBef>
              <a:spcAft>
                <a:spcPts val="0"/>
              </a:spcAft>
              <a:buFont typeface="Arial" panose="020B0604020202020204" pitchFamily="34" charset="0"/>
              <a:buChar char="•"/>
            </a:pPr>
            <a:r>
              <a:rPr lang="vi-VN" sz="1600">
                <a:latin typeface="Nunito" pitchFamily="2" charset="-93"/>
              </a:rPr>
              <a:t>Cây con bên trái và bên phải đều là cây nhị phân tìm kiếm</a:t>
            </a:r>
          </a:p>
          <a:p>
            <a:pPr marL="0" lvl="0" indent="0" algn="l" rtl="0">
              <a:spcBef>
                <a:spcPts val="0"/>
              </a:spcBef>
              <a:spcAft>
                <a:spcPts val="0"/>
              </a:spcAft>
              <a:buNone/>
            </a:pPr>
            <a:endParaRPr lang="vi-VN"/>
          </a:p>
        </p:txBody>
      </p:sp>
      <p:sp>
        <p:nvSpPr>
          <p:cNvPr id="4" name="TextBox 3">
            <a:extLst>
              <a:ext uri="{FF2B5EF4-FFF2-40B4-BE49-F238E27FC236}">
                <a16:creationId xmlns:a16="http://schemas.microsoft.com/office/drawing/2014/main" id="{F28FA338-0549-139D-D8F4-9BAC90ECB4EC}"/>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6</a:t>
            </a:r>
          </a:p>
        </p:txBody>
      </p:sp>
      <p:sp>
        <p:nvSpPr>
          <p:cNvPr id="5" name="Google Shape;536;p33">
            <a:extLst>
              <a:ext uri="{FF2B5EF4-FFF2-40B4-BE49-F238E27FC236}">
                <a16:creationId xmlns:a16="http://schemas.microsoft.com/office/drawing/2014/main" id="{76469ACA-D72A-4F7E-22DE-52A4AECEAEC0}"/>
              </a:ext>
            </a:extLst>
          </p:cNvPr>
          <p:cNvSpPr txBox="1">
            <a:spLocks/>
          </p:cNvSpPr>
          <p:nvPr/>
        </p:nvSpPr>
        <p:spPr>
          <a:xfrm>
            <a:off x="293714" y="4845899"/>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Tree>
    <p:extLst>
      <p:ext uri="{BB962C8B-B14F-4D97-AF65-F5344CB8AC3E}">
        <p14:creationId xmlns:p14="http://schemas.microsoft.com/office/powerpoint/2010/main" val="680735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29066" y="9526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52" idx="0"/>
          </p:cNvCxnSpPr>
          <p:nvPr/>
        </p:nvCxnSpPr>
        <p:spPr>
          <a:xfrm>
            <a:off x="3713797" y="2162273"/>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4719828" y="14285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3223035" y="16734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2648494" y="2663099"/>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2929073" y="2162273"/>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3713797" y="1428564"/>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sp>
        <p:nvSpPr>
          <p:cNvPr id="7" name="Rectangle 6">
            <a:extLst>
              <a:ext uri="{FF2B5EF4-FFF2-40B4-BE49-F238E27FC236}">
                <a16:creationId xmlns:a16="http://schemas.microsoft.com/office/drawing/2014/main" id="{74073718-C4D5-6DE4-FF6E-D767A015FC9B}"/>
              </a:ext>
            </a:extLst>
          </p:cNvPr>
          <p:cNvSpPr/>
          <p:nvPr/>
        </p:nvSpPr>
        <p:spPr>
          <a:xfrm>
            <a:off x="3510517" y="4753007"/>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3700584" y="246640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3"/>
            <a:endCxn id="25" idx="7"/>
          </p:cNvCxnSpPr>
          <p:nvPr/>
        </p:nvCxnSpPr>
        <p:spPr>
          <a:xfrm flipH="1">
            <a:off x="3641760" y="2955234"/>
            <a:ext cx="143025" cy="226418"/>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65" idx="0"/>
          </p:cNvCxnSpPr>
          <p:nvPr/>
        </p:nvCxnSpPr>
        <p:spPr>
          <a:xfrm>
            <a:off x="4191346" y="2955234"/>
            <a:ext cx="244776" cy="326065"/>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5308951" y="16720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4884788" y="26931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5906797" y="26931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5165367" y="21609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5799713" y="21609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5" name="Flowchart: Connector 24">
            <a:extLst>
              <a:ext uri="{FF2B5EF4-FFF2-40B4-BE49-F238E27FC236}">
                <a16:creationId xmlns:a16="http://schemas.microsoft.com/office/drawing/2014/main" id="{3571301E-2973-2F80-E5F6-C83001C5AEE1}"/>
              </a:ext>
            </a:extLst>
          </p:cNvPr>
          <p:cNvSpPr/>
          <p:nvPr/>
        </p:nvSpPr>
        <p:spPr>
          <a:xfrm>
            <a:off x="3150998" y="309778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26" name="Rectangle 25">
            <a:extLst>
              <a:ext uri="{FF2B5EF4-FFF2-40B4-BE49-F238E27FC236}">
                <a16:creationId xmlns:a16="http://schemas.microsoft.com/office/drawing/2014/main" id="{7FEC85CB-E42A-BBB1-7EEC-9EC50A728997}"/>
              </a:ext>
            </a:extLst>
          </p:cNvPr>
          <p:cNvSpPr/>
          <p:nvPr/>
        </p:nvSpPr>
        <p:spPr>
          <a:xfrm>
            <a:off x="2726996" y="3854995"/>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7" name="Rectangle 26">
            <a:extLst>
              <a:ext uri="{FF2B5EF4-FFF2-40B4-BE49-F238E27FC236}">
                <a16:creationId xmlns:a16="http://schemas.microsoft.com/office/drawing/2014/main" id="{4886D328-2028-B049-7E1E-68139D4BE99F}"/>
              </a:ext>
            </a:extLst>
          </p:cNvPr>
          <p:cNvSpPr/>
          <p:nvPr/>
        </p:nvSpPr>
        <p:spPr>
          <a:xfrm>
            <a:off x="3708134" y="3854995"/>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8" name="Straight Connector 27">
            <a:extLst>
              <a:ext uri="{FF2B5EF4-FFF2-40B4-BE49-F238E27FC236}">
                <a16:creationId xmlns:a16="http://schemas.microsoft.com/office/drawing/2014/main" id="{93D636DB-E298-2412-B138-CCCEF2C5FA9F}"/>
              </a:ext>
            </a:extLst>
          </p:cNvPr>
          <p:cNvCxnSpPr>
            <a:cxnSpLocks/>
            <a:stCxn id="25" idx="3"/>
            <a:endCxn id="26" idx="0"/>
          </p:cNvCxnSpPr>
          <p:nvPr/>
        </p:nvCxnSpPr>
        <p:spPr>
          <a:xfrm flipH="1">
            <a:off x="3010703" y="3586612"/>
            <a:ext cx="224496" cy="268383"/>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FAAF020-DED4-2754-1D2F-7AD3909E02A2}"/>
              </a:ext>
            </a:extLst>
          </p:cNvPr>
          <p:cNvCxnSpPr>
            <a:cxnSpLocks/>
            <a:stCxn id="25" idx="5"/>
            <a:endCxn id="27" idx="0"/>
          </p:cNvCxnSpPr>
          <p:nvPr/>
        </p:nvCxnSpPr>
        <p:spPr>
          <a:xfrm>
            <a:off x="3641760" y="3586612"/>
            <a:ext cx="350081" cy="268383"/>
          </a:xfrm>
          <a:prstGeom prst="line">
            <a:avLst/>
          </a:prstGeom>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6AE8F16F-23B4-97A3-F670-AC1B0BE9A8F8}"/>
              </a:ext>
            </a:extLst>
          </p:cNvPr>
          <p:cNvSpPr/>
          <p:nvPr/>
        </p:nvSpPr>
        <p:spPr>
          <a:xfrm>
            <a:off x="4152415" y="32812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grpSp>
        <p:nvGrpSpPr>
          <p:cNvPr id="68" name="Group 67">
            <a:extLst>
              <a:ext uri="{FF2B5EF4-FFF2-40B4-BE49-F238E27FC236}">
                <a16:creationId xmlns:a16="http://schemas.microsoft.com/office/drawing/2014/main" id="{63CF47BA-4E3F-3D5A-8BD8-05ADB4E5FD72}"/>
              </a:ext>
            </a:extLst>
          </p:cNvPr>
          <p:cNvGrpSpPr/>
          <p:nvPr/>
        </p:nvGrpSpPr>
        <p:grpSpPr>
          <a:xfrm>
            <a:off x="4841284" y="3879707"/>
            <a:ext cx="4165806" cy="723934"/>
            <a:chOff x="2233291" y="2234890"/>
            <a:chExt cx="3933763" cy="723934"/>
          </a:xfrm>
        </p:grpSpPr>
        <p:sp>
          <p:nvSpPr>
            <p:cNvPr id="69" name="Rectangle: Rounded Corners 68">
              <a:extLst>
                <a:ext uri="{FF2B5EF4-FFF2-40B4-BE49-F238E27FC236}">
                  <a16:creationId xmlns:a16="http://schemas.microsoft.com/office/drawing/2014/main" id="{0D6D90B8-6DEE-CFD8-BE7B-E5AA634706EE}"/>
                </a:ext>
              </a:extLst>
            </p:cNvPr>
            <p:cNvSpPr/>
            <p:nvPr/>
          </p:nvSpPr>
          <p:spPr>
            <a:xfrm>
              <a:off x="2233291" y="2466949"/>
              <a:ext cx="3933763" cy="491875"/>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Cây rơi vào </a:t>
              </a:r>
              <a:r>
                <a:rPr lang="vi-VN" b="1">
                  <a:solidFill>
                    <a:srgbClr val="000000"/>
                  </a:solidFill>
                  <a:latin typeface="Nunito" pitchFamily="2" charset="-93"/>
                </a:rPr>
                <a:t>trường hợp 4 – 4.2. Right Left Case</a:t>
              </a:r>
            </a:p>
          </p:txBody>
        </p:sp>
        <p:sp>
          <p:nvSpPr>
            <p:cNvPr id="70" name="Rectangle 69">
              <a:extLst>
                <a:ext uri="{FF2B5EF4-FFF2-40B4-BE49-F238E27FC236}">
                  <a16:creationId xmlns:a16="http://schemas.microsoft.com/office/drawing/2014/main" id="{89C8AAEA-45FE-2928-7796-7E24E22D3985}"/>
                </a:ext>
              </a:extLst>
            </p:cNvPr>
            <p:cNvSpPr/>
            <p:nvPr/>
          </p:nvSpPr>
          <p:spPr>
            <a:xfrm>
              <a:off x="3474562" y="2234890"/>
              <a:ext cx="1451219"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Warning</a:t>
              </a:r>
            </a:p>
          </p:txBody>
        </p:sp>
      </p:grpSp>
      <p:cxnSp>
        <p:nvCxnSpPr>
          <p:cNvPr id="103" name="Straight Arrow Connector 102">
            <a:extLst>
              <a:ext uri="{FF2B5EF4-FFF2-40B4-BE49-F238E27FC236}">
                <a16:creationId xmlns:a16="http://schemas.microsoft.com/office/drawing/2014/main" id="{EB353C61-248B-1464-79B2-394725A8CD19}"/>
              </a:ext>
            </a:extLst>
          </p:cNvPr>
          <p:cNvCxnSpPr>
            <a:cxnSpLocks/>
          </p:cNvCxnSpPr>
          <p:nvPr/>
        </p:nvCxnSpPr>
        <p:spPr>
          <a:xfrm flipV="1">
            <a:off x="2197123" y="2787789"/>
            <a:ext cx="392547" cy="4189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CCD5A68-C7B6-8B21-9C1C-114D4341918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60</a:t>
            </a:r>
          </a:p>
        </p:txBody>
      </p:sp>
    </p:spTree>
    <p:extLst>
      <p:ext uri="{BB962C8B-B14F-4D97-AF65-F5344CB8AC3E}">
        <p14:creationId xmlns:p14="http://schemas.microsoft.com/office/powerpoint/2010/main" val="2533632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barn(inVertical)">
                                      <p:cBhvr>
                                        <p:cTn id="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29066" y="9526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5"/>
            <a:endCxn id="25" idx="0"/>
          </p:cNvCxnSpPr>
          <p:nvPr/>
        </p:nvCxnSpPr>
        <p:spPr>
          <a:xfrm>
            <a:off x="3426316" y="2211892"/>
            <a:ext cx="365413" cy="233620"/>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4719828" y="14285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2935554" y="172306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2358929" y="2458507"/>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2639508" y="2211892"/>
            <a:ext cx="380247" cy="246615"/>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9" idx="7"/>
            <a:endCxn id="6" idx="3"/>
          </p:cNvCxnSpPr>
          <p:nvPr/>
        </p:nvCxnSpPr>
        <p:spPr>
          <a:xfrm flipV="1">
            <a:off x="3426316" y="1428564"/>
            <a:ext cx="886951" cy="378368"/>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sp>
        <p:nvSpPr>
          <p:cNvPr id="7" name="Rectangle 6">
            <a:extLst>
              <a:ext uri="{FF2B5EF4-FFF2-40B4-BE49-F238E27FC236}">
                <a16:creationId xmlns:a16="http://schemas.microsoft.com/office/drawing/2014/main" id="{74073718-C4D5-6DE4-FF6E-D767A015FC9B}"/>
              </a:ext>
            </a:extLst>
          </p:cNvPr>
          <p:cNvSpPr/>
          <p:nvPr/>
        </p:nvSpPr>
        <p:spPr>
          <a:xfrm>
            <a:off x="3510517" y="4753007"/>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4144865" y="308681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1"/>
            <a:endCxn id="25" idx="5"/>
          </p:cNvCxnSpPr>
          <p:nvPr/>
        </p:nvCxnSpPr>
        <p:spPr>
          <a:xfrm flipH="1" flipV="1">
            <a:off x="3995009" y="2934342"/>
            <a:ext cx="234057" cy="236344"/>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65" idx="0"/>
          </p:cNvCxnSpPr>
          <p:nvPr/>
        </p:nvCxnSpPr>
        <p:spPr>
          <a:xfrm>
            <a:off x="4635627" y="3575646"/>
            <a:ext cx="232828" cy="318102"/>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5308951" y="16720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4884788" y="26931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5906797" y="26931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5165367" y="21609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5799713" y="21609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5" name="Flowchart: Connector 24">
            <a:extLst>
              <a:ext uri="{FF2B5EF4-FFF2-40B4-BE49-F238E27FC236}">
                <a16:creationId xmlns:a16="http://schemas.microsoft.com/office/drawing/2014/main" id="{3571301E-2973-2F80-E5F6-C83001C5AEE1}"/>
              </a:ext>
            </a:extLst>
          </p:cNvPr>
          <p:cNvSpPr/>
          <p:nvPr/>
        </p:nvSpPr>
        <p:spPr>
          <a:xfrm>
            <a:off x="3504247" y="244551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26" name="Rectangle 25">
            <a:extLst>
              <a:ext uri="{FF2B5EF4-FFF2-40B4-BE49-F238E27FC236}">
                <a16:creationId xmlns:a16="http://schemas.microsoft.com/office/drawing/2014/main" id="{7FEC85CB-E42A-BBB1-7EEC-9EC50A728997}"/>
              </a:ext>
            </a:extLst>
          </p:cNvPr>
          <p:cNvSpPr/>
          <p:nvPr/>
        </p:nvSpPr>
        <p:spPr>
          <a:xfrm>
            <a:off x="2935554" y="336176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7" name="Rectangle 26">
            <a:extLst>
              <a:ext uri="{FF2B5EF4-FFF2-40B4-BE49-F238E27FC236}">
                <a16:creationId xmlns:a16="http://schemas.microsoft.com/office/drawing/2014/main" id="{4886D328-2028-B049-7E1E-68139D4BE99F}"/>
              </a:ext>
            </a:extLst>
          </p:cNvPr>
          <p:cNvSpPr/>
          <p:nvPr/>
        </p:nvSpPr>
        <p:spPr>
          <a:xfrm>
            <a:off x="3708134" y="3854995"/>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8" name="Straight Connector 27">
            <a:extLst>
              <a:ext uri="{FF2B5EF4-FFF2-40B4-BE49-F238E27FC236}">
                <a16:creationId xmlns:a16="http://schemas.microsoft.com/office/drawing/2014/main" id="{93D636DB-E298-2412-B138-CCCEF2C5FA9F}"/>
              </a:ext>
            </a:extLst>
          </p:cNvPr>
          <p:cNvCxnSpPr>
            <a:cxnSpLocks/>
            <a:stCxn id="25" idx="3"/>
            <a:endCxn id="26" idx="0"/>
          </p:cNvCxnSpPr>
          <p:nvPr/>
        </p:nvCxnSpPr>
        <p:spPr>
          <a:xfrm flipH="1">
            <a:off x="3219261" y="2934342"/>
            <a:ext cx="369187" cy="427419"/>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FAAF020-DED4-2754-1D2F-7AD3909E02A2}"/>
              </a:ext>
            </a:extLst>
          </p:cNvPr>
          <p:cNvCxnSpPr>
            <a:cxnSpLocks/>
            <a:stCxn id="52" idx="3"/>
            <a:endCxn id="27" idx="0"/>
          </p:cNvCxnSpPr>
          <p:nvPr/>
        </p:nvCxnSpPr>
        <p:spPr>
          <a:xfrm flipH="1">
            <a:off x="3991841" y="3575646"/>
            <a:ext cx="237225" cy="279349"/>
          </a:xfrm>
          <a:prstGeom prst="line">
            <a:avLst/>
          </a:prstGeom>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6AE8F16F-23B4-97A3-F670-AC1B0BE9A8F8}"/>
              </a:ext>
            </a:extLst>
          </p:cNvPr>
          <p:cNvSpPr/>
          <p:nvPr/>
        </p:nvSpPr>
        <p:spPr>
          <a:xfrm>
            <a:off x="4584748" y="3893748"/>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 name="Rectangle: Rounded Corners 93">
            <a:extLst>
              <a:ext uri="{FF2B5EF4-FFF2-40B4-BE49-F238E27FC236}">
                <a16:creationId xmlns:a16="http://schemas.microsoft.com/office/drawing/2014/main" id="{EC787D59-828D-47BE-7B55-ED528075BAEE}"/>
              </a:ext>
            </a:extLst>
          </p:cNvPr>
          <p:cNvSpPr/>
          <p:nvPr/>
        </p:nvSpPr>
        <p:spPr>
          <a:xfrm>
            <a:off x="485168" y="4225759"/>
            <a:ext cx="4165806" cy="336173"/>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rgbClr val="000000"/>
                </a:solidFill>
                <a:latin typeface="Nunito" pitchFamily="2" charset="-93"/>
              </a:rPr>
              <a:t>Trường hợp 4 – 4.2. Right Left Case: Bước 1</a:t>
            </a:r>
          </a:p>
        </p:txBody>
      </p:sp>
      <p:sp>
        <p:nvSpPr>
          <p:cNvPr id="4" name="TextBox 3">
            <a:extLst>
              <a:ext uri="{FF2B5EF4-FFF2-40B4-BE49-F238E27FC236}">
                <a16:creationId xmlns:a16="http://schemas.microsoft.com/office/drawing/2014/main" id="{E878119F-44C8-492D-33A9-4098CA4C9F5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61</a:t>
            </a:r>
          </a:p>
        </p:txBody>
      </p:sp>
    </p:spTree>
    <p:extLst>
      <p:ext uri="{BB962C8B-B14F-4D97-AF65-F5344CB8AC3E}">
        <p14:creationId xmlns:p14="http://schemas.microsoft.com/office/powerpoint/2010/main" val="1344976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6" name="Flowchart: Connector 5">
            <a:extLst>
              <a:ext uri="{FF2B5EF4-FFF2-40B4-BE49-F238E27FC236}">
                <a16:creationId xmlns:a16="http://schemas.microsoft.com/office/drawing/2014/main" id="{DFF69ADB-F12A-A23A-1F56-930E705B32D5}"/>
              </a:ext>
            </a:extLst>
          </p:cNvPr>
          <p:cNvSpPr/>
          <p:nvPr/>
        </p:nvSpPr>
        <p:spPr>
          <a:xfrm>
            <a:off x="4229066" y="95261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0" name="Straight Connector 19">
            <a:extLst>
              <a:ext uri="{FF2B5EF4-FFF2-40B4-BE49-F238E27FC236}">
                <a16:creationId xmlns:a16="http://schemas.microsoft.com/office/drawing/2014/main" id="{DF7CCF82-00B0-5BE4-38DF-BCD2462AD81F}"/>
              </a:ext>
            </a:extLst>
          </p:cNvPr>
          <p:cNvCxnSpPr>
            <a:cxnSpLocks/>
            <a:stCxn id="9" idx="7"/>
            <a:endCxn id="25" idx="3"/>
          </p:cNvCxnSpPr>
          <p:nvPr/>
        </p:nvCxnSpPr>
        <p:spPr>
          <a:xfrm flipV="1">
            <a:off x="2463639" y="2245151"/>
            <a:ext cx="471539" cy="33459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D33C2269-C0AD-4007-C670-7E3C80C192DF}"/>
              </a:ext>
            </a:extLst>
          </p:cNvPr>
          <p:cNvCxnSpPr>
            <a:cxnSpLocks/>
            <a:stCxn id="6" idx="5"/>
            <a:endCxn id="8" idx="1"/>
          </p:cNvCxnSpPr>
          <p:nvPr/>
        </p:nvCxnSpPr>
        <p:spPr>
          <a:xfrm>
            <a:off x="4719828" y="1428564"/>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CE49261E-3863-674A-9AA7-07177ACC8981}"/>
              </a:ext>
            </a:extLst>
          </p:cNvPr>
          <p:cNvSpPr/>
          <p:nvPr/>
        </p:nvSpPr>
        <p:spPr>
          <a:xfrm>
            <a:off x="1972877" y="249587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7E9B9AC1-7852-B0EC-4A23-C480DEE55615}"/>
              </a:ext>
            </a:extLst>
          </p:cNvPr>
          <p:cNvSpPr/>
          <p:nvPr/>
        </p:nvSpPr>
        <p:spPr>
          <a:xfrm>
            <a:off x="1380346" y="3307195"/>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2" name="Straight Connector 11">
            <a:extLst>
              <a:ext uri="{FF2B5EF4-FFF2-40B4-BE49-F238E27FC236}">
                <a16:creationId xmlns:a16="http://schemas.microsoft.com/office/drawing/2014/main" id="{A812F993-228A-C3A6-9BC0-FECF29691CA3}"/>
              </a:ext>
            </a:extLst>
          </p:cNvPr>
          <p:cNvCxnSpPr>
            <a:cxnSpLocks/>
            <a:stCxn id="9" idx="3"/>
            <a:endCxn id="10" idx="0"/>
          </p:cNvCxnSpPr>
          <p:nvPr/>
        </p:nvCxnSpPr>
        <p:spPr>
          <a:xfrm flipH="1">
            <a:off x="1660925" y="2984707"/>
            <a:ext cx="396153" cy="322488"/>
          </a:xfrm>
          <a:prstGeom prst="line">
            <a:avLst/>
          </a:prstGeom>
        </p:spPr>
        <p:style>
          <a:lnRef idx="2">
            <a:schemeClr val="dk1"/>
          </a:lnRef>
          <a:fillRef idx="0">
            <a:schemeClr val="dk1"/>
          </a:fillRef>
          <a:effectRef idx="1">
            <a:schemeClr val="dk1"/>
          </a:effectRef>
          <a:fontRef idx="minor">
            <a:schemeClr val="tx1"/>
          </a:fontRef>
        </p:style>
      </p:cxnSp>
      <p:cxnSp>
        <p:nvCxnSpPr>
          <p:cNvPr id="13" name="Straight Connector 12">
            <a:extLst>
              <a:ext uri="{FF2B5EF4-FFF2-40B4-BE49-F238E27FC236}">
                <a16:creationId xmlns:a16="http://schemas.microsoft.com/office/drawing/2014/main" id="{B6DBF76E-4772-99B1-3B0B-FAD53D32E1C4}"/>
              </a:ext>
            </a:extLst>
          </p:cNvPr>
          <p:cNvCxnSpPr>
            <a:cxnSpLocks/>
            <a:stCxn id="25" idx="0"/>
            <a:endCxn id="6" idx="3"/>
          </p:cNvCxnSpPr>
          <p:nvPr/>
        </p:nvCxnSpPr>
        <p:spPr>
          <a:xfrm flipV="1">
            <a:off x="3138459" y="1428564"/>
            <a:ext cx="1174808" cy="327757"/>
          </a:xfrm>
          <a:prstGeom prst="line">
            <a:avLst/>
          </a:prstGeom>
        </p:spPr>
        <p:style>
          <a:lnRef idx="2">
            <a:schemeClr val="dk1"/>
          </a:lnRef>
          <a:fillRef idx="0">
            <a:schemeClr val="dk1"/>
          </a:fillRef>
          <a:effectRef idx="1">
            <a:schemeClr val="dk1"/>
          </a:effectRef>
          <a:fontRef idx="minor">
            <a:schemeClr val="tx1"/>
          </a:fontRef>
        </p:style>
      </p:cxnSp>
      <p:sp>
        <p:nvSpPr>
          <p:cNvPr id="3" name="Google Shape;868;p37">
            <a:extLst>
              <a:ext uri="{FF2B5EF4-FFF2-40B4-BE49-F238E27FC236}">
                <a16:creationId xmlns:a16="http://schemas.microsoft.com/office/drawing/2014/main" id="{5BB14835-01FC-27BA-8212-BB33D345D0F3}"/>
              </a:ext>
            </a:extLst>
          </p:cNvPr>
          <p:cNvSpPr txBox="1">
            <a:spLocks/>
          </p:cNvSpPr>
          <p:nvPr/>
        </p:nvSpPr>
        <p:spPr>
          <a:xfrm>
            <a:off x="485168" y="719493"/>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Insert các giá trị 5, 25, 36, 10, 8</a:t>
            </a:r>
          </a:p>
        </p:txBody>
      </p:sp>
      <p:sp>
        <p:nvSpPr>
          <p:cNvPr id="7" name="Rectangle 6">
            <a:extLst>
              <a:ext uri="{FF2B5EF4-FFF2-40B4-BE49-F238E27FC236}">
                <a16:creationId xmlns:a16="http://schemas.microsoft.com/office/drawing/2014/main" id="{74073718-C4D5-6DE4-FF6E-D767A015FC9B}"/>
              </a:ext>
            </a:extLst>
          </p:cNvPr>
          <p:cNvSpPr/>
          <p:nvPr/>
        </p:nvSpPr>
        <p:spPr>
          <a:xfrm>
            <a:off x="3501622" y="3826961"/>
            <a:ext cx="2094810" cy="28401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vi-VN">
                <a:latin typeface="Nunito" pitchFamily="2" charset="-93"/>
              </a:rPr>
              <a:t>Cây Đỏ-Đen</a:t>
            </a:r>
          </a:p>
        </p:txBody>
      </p:sp>
      <p:sp>
        <p:nvSpPr>
          <p:cNvPr id="52" name="Flowchart: Connector 51">
            <a:extLst>
              <a:ext uri="{FF2B5EF4-FFF2-40B4-BE49-F238E27FC236}">
                <a16:creationId xmlns:a16="http://schemas.microsoft.com/office/drawing/2014/main" id="{FF99C236-9CFF-9CCE-7485-6AB2D28A077C}"/>
              </a:ext>
            </a:extLst>
          </p:cNvPr>
          <p:cNvSpPr/>
          <p:nvPr/>
        </p:nvSpPr>
        <p:spPr>
          <a:xfrm>
            <a:off x="3680112" y="252925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cxnSp>
        <p:nvCxnSpPr>
          <p:cNvPr id="55" name="Straight Connector 54">
            <a:extLst>
              <a:ext uri="{FF2B5EF4-FFF2-40B4-BE49-F238E27FC236}">
                <a16:creationId xmlns:a16="http://schemas.microsoft.com/office/drawing/2014/main" id="{203A3319-A3DB-E36D-8132-4D7565D73B13}"/>
              </a:ext>
            </a:extLst>
          </p:cNvPr>
          <p:cNvCxnSpPr>
            <a:cxnSpLocks/>
            <a:stCxn id="52" idx="1"/>
            <a:endCxn id="25" idx="5"/>
          </p:cNvCxnSpPr>
          <p:nvPr/>
        </p:nvCxnSpPr>
        <p:spPr>
          <a:xfrm flipH="1" flipV="1">
            <a:off x="3341739" y="2245151"/>
            <a:ext cx="422574" cy="367977"/>
          </a:xfrm>
          <a:prstGeom prst="line">
            <a:avLst/>
          </a:prstGeom>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BCDBB8BA-FB1D-D886-3FAF-D4301C005E7C}"/>
              </a:ext>
            </a:extLst>
          </p:cNvPr>
          <p:cNvCxnSpPr>
            <a:cxnSpLocks/>
            <a:stCxn id="52" idx="5"/>
            <a:endCxn id="65" idx="0"/>
          </p:cNvCxnSpPr>
          <p:nvPr/>
        </p:nvCxnSpPr>
        <p:spPr>
          <a:xfrm>
            <a:off x="4170874" y="3018088"/>
            <a:ext cx="322033" cy="285742"/>
          </a:xfrm>
          <a:prstGeom prst="line">
            <a:avLst/>
          </a:prstGeom>
        </p:spPr>
        <p:style>
          <a:lnRef idx="2">
            <a:schemeClr val="dk1"/>
          </a:lnRef>
          <a:fillRef idx="0">
            <a:schemeClr val="dk1"/>
          </a:fillRef>
          <a:effectRef idx="1">
            <a:schemeClr val="dk1"/>
          </a:effectRef>
          <a:fontRef idx="minor">
            <a:schemeClr val="tx1"/>
          </a:fontRef>
        </p:style>
      </p:cxnSp>
      <p:sp>
        <p:nvSpPr>
          <p:cNvPr id="8" name="Flowchart: Connector 7">
            <a:extLst>
              <a:ext uri="{FF2B5EF4-FFF2-40B4-BE49-F238E27FC236}">
                <a16:creationId xmlns:a16="http://schemas.microsoft.com/office/drawing/2014/main" id="{11A2C3C3-C57A-6342-6484-33AA098A6006}"/>
              </a:ext>
            </a:extLst>
          </p:cNvPr>
          <p:cNvSpPr/>
          <p:nvPr/>
        </p:nvSpPr>
        <p:spPr>
          <a:xfrm>
            <a:off x="5308951" y="167209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1" name="Rectangle 10">
            <a:extLst>
              <a:ext uri="{FF2B5EF4-FFF2-40B4-BE49-F238E27FC236}">
                <a16:creationId xmlns:a16="http://schemas.microsoft.com/office/drawing/2014/main" id="{AB677365-4993-F31A-FA12-89FE9485C9A9}"/>
              </a:ext>
            </a:extLst>
          </p:cNvPr>
          <p:cNvSpPr/>
          <p:nvPr/>
        </p:nvSpPr>
        <p:spPr>
          <a:xfrm>
            <a:off x="4884788" y="269314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6F8A2263-2B42-8C06-A9F9-E5ABD68AD241}"/>
              </a:ext>
            </a:extLst>
          </p:cNvPr>
          <p:cNvSpPr/>
          <p:nvPr/>
        </p:nvSpPr>
        <p:spPr>
          <a:xfrm>
            <a:off x="5906797" y="2693144"/>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BA863E44-1220-05FB-76E0-26E434A5C891}"/>
              </a:ext>
            </a:extLst>
          </p:cNvPr>
          <p:cNvCxnSpPr>
            <a:cxnSpLocks/>
            <a:stCxn id="8" idx="3"/>
            <a:endCxn id="11" idx="0"/>
          </p:cNvCxnSpPr>
          <p:nvPr/>
        </p:nvCxnSpPr>
        <p:spPr>
          <a:xfrm flipH="1">
            <a:off x="5165367" y="2160922"/>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72993831-0F86-73EA-1A12-B331B23DD2BF}"/>
              </a:ext>
            </a:extLst>
          </p:cNvPr>
          <p:cNvCxnSpPr>
            <a:cxnSpLocks/>
            <a:stCxn id="8" idx="5"/>
            <a:endCxn id="15" idx="0"/>
          </p:cNvCxnSpPr>
          <p:nvPr/>
        </p:nvCxnSpPr>
        <p:spPr>
          <a:xfrm>
            <a:off x="5799713" y="2160922"/>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5" name="Flowchart: Connector 24">
            <a:extLst>
              <a:ext uri="{FF2B5EF4-FFF2-40B4-BE49-F238E27FC236}">
                <a16:creationId xmlns:a16="http://schemas.microsoft.com/office/drawing/2014/main" id="{3571301E-2973-2F80-E5F6-C83001C5AEE1}"/>
              </a:ext>
            </a:extLst>
          </p:cNvPr>
          <p:cNvSpPr/>
          <p:nvPr/>
        </p:nvSpPr>
        <p:spPr>
          <a:xfrm>
            <a:off x="2850977" y="1756321"/>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8</a:t>
            </a:r>
          </a:p>
        </p:txBody>
      </p:sp>
      <p:sp>
        <p:nvSpPr>
          <p:cNvPr id="26" name="Rectangle 25">
            <a:extLst>
              <a:ext uri="{FF2B5EF4-FFF2-40B4-BE49-F238E27FC236}">
                <a16:creationId xmlns:a16="http://schemas.microsoft.com/office/drawing/2014/main" id="{7FEC85CB-E42A-BBB1-7EEC-9EC50A728997}"/>
              </a:ext>
            </a:extLst>
          </p:cNvPr>
          <p:cNvSpPr/>
          <p:nvPr/>
        </p:nvSpPr>
        <p:spPr>
          <a:xfrm>
            <a:off x="2444792" y="3307194"/>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7" name="Rectangle 26">
            <a:extLst>
              <a:ext uri="{FF2B5EF4-FFF2-40B4-BE49-F238E27FC236}">
                <a16:creationId xmlns:a16="http://schemas.microsoft.com/office/drawing/2014/main" id="{4886D328-2028-B049-7E1E-68139D4BE99F}"/>
              </a:ext>
            </a:extLst>
          </p:cNvPr>
          <p:cNvSpPr/>
          <p:nvPr/>
        </p:nvSpPr>
        <p:spPr>
          <a:xfrm>
            <a:off x="3358080" y="3303831"/>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8" name="Straight Connector 27">
            <a:extLst>
              <a:ext uri="{FF2B5EF4-FFF2-40B4-BE49-F238E27FC236}">
                <a16:creationId xmlns:a16="http://schemas.microsoft.com/office/drawing/2014/main" id="{93D636DB-E298-2412-B138-CCCEF2C5FA9F}"/>
              </a:ext>
            </a:extLst>
          </p:cNvPr>
          <p:cNvCxnSpPr>
            <a:cxnSpLocks/>
            <a:stCxn id="9" idx="5"/>
            <a:endCxn id="26" idx="0"/>
          </p:cNvCxnSpPr>
          <p:nvPr/>
        </p:nvCxnSpPr>
        <p:spPr>
          <a:xfrm>
            <a:off x="2463639" y="2984707"/>
            <a:ext cx="264860" cy="322487"/>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7FAAF020-DED4-2754-1D2F-7AD3909E02A2}"/>
              </a:ext>
            </a:extLst>
          </p:cNvPr>
          <p:cNvCxnSpPr>
            <a:cxnSpLocks/>
            <a:stCxn id="52" idx="3"/>
            <a:endCxn id="27" idx="0"/>
          </p:cNvCxnSpPr>
          <p:nvPr/>
        </p:nvCxnSpPr>
        <p:spPr>
          <a:xfrm flipH="1">
            <a:off x="3641787" y="3018088"/>
            <a:ext cx="122526" cy="285743"/>
          </a:xfrm>
          <a:prstGeom prst="line">
            <a:avLst/>
          </a:prstGeom>
        </p:spPr>
        <p:style>
          <a:lnRef idx="2">
            <a:schemeClr val="dk1"/>
          </a:lnRef>
          <a:fillRef idx="0">
            <a:schemeClr val="dk1"/>
          </a:fillRef>
          <a:effectRef idx="1">
            <a:schemeClr val="dk1"/>
          </a:effectRef>
          <a:fontRef idx="minor">
            <a:schemeClr val="tx1"/>
          </a:fontRef>
        </p:style>
      </p:cxnSp>
      <p:sp>
        <p:nvSpPr>
          <p:cNvPr id="65" name="Rectangle 64">
            <a:extLst>
              <a:ext uri="{FF2B5EF4-FFF2-40B4-BE49-F238E27FC236}">
                <a16:creationId xmlns:a16="http://schemas.microsoft.com/office/drawing/2014/main" id="{6AE8F16F-23B4-97A3-F670-AC1B0BE9A8F8}"/>
              </a:ext>
            </a:extLst>
          </p:cNvPr>
          <p:cNvSpPr/>
          <p:nvPr/>
        </p:nvSpPr>
        <p:spPr>
          <a:xfrm>
            <a:off x="4209200" y="3303830"/>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53" name="Rectangle: Rounded Corners 52">
            <a:extLst>
              <a:ext uri="{FF2B5EF4-FFF2-40B4-BE49-F238E27FC236}">
                <a16:creationId xmlns:a16="http://schemas.microsoft.com/office/drawing/2014/main" id="{E8BEE4DF-F892-839D-D47F-BCA7B8A2C07E}"/>
              </a:ext>
            </a:extLst>
          </p:cNvPr>
          <p:cNvSpPr/>
          <p:nvPr/>
        </p:nvSpPr>
        <p:spPr>
          <a:xfrm>
            <a:off x="406193" y="4363725"/>
            <a:ext cx="4165806" cy="336173"/>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rgbClr val="000000"/>
                </a:solidFill>
                <a:latin typeface="Nunito" pitchFamily="2" charset="-93"/>
              </a:rPr>
              <a:t>Trường hợp 4 – 4.2. Right Left Case: Bước 2</a:t>
            </a:r>
          </a:p>
        </p:txBody>
      </p:sp>
      <p:sp>
        <p:nvSpPr>
          <p:cNvPr id="4" name="TextBox 3">
            <a:extLst>
              <a:ext uri="{FF2B5EF4-FFF2-40B4-BE49-F238E27FC236}">
                <a16:creationId xmlns:a16="http://schemas.microsoft.com/office/drawing/2014/main" id="{2520A4A7-3EA9-FEA1-0699-EBC1E4723E4B}"/>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62</a:t>
            </a:r>
          </a:p>
        </p:txBody>
      </p:sp>
    </p:spTree>
    <p:extLst>
      <p:ext uri="{BB962C8B-B14F-4D97-AF65-F5344CB8AC3E}">
        <p14:creationId xmlns:p14="http://schemas.microsoft.com/office/powerpoint/2010/main" val="3674627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algn="ctr"/>
            <a:r>
              <a:rPr lang="vi-VN"/>
              <a:t>INSERT - THÊM</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850816"/>
            <a:ext cx="8543778" cy="2515444"/>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en-US" sz="1600">
                <a:latin typeface="Nunito" pitchFamily="2" charset="-93"/>
              </a:rPr>
              <a:t>Hàm Insert (Tree T, Node X): Thực hiện thêm node vào cây Đỏ-Đen và mặc định tô màu cho node được thêm mới là màu đỏ và cân bằng khi vi phạm quy tắc của cây Đỏ-Đen. Trong hàm này sẽ gọi 1 hàm khác là:</a:t>
            </a:r>
          </a:p>
          <a:p>
            <a:pPr marL="285750" indent="-285750">
              <a:lnSpc>
                <a:spcPct val="150000"/>
              </a:lnSpc>
              <a:buFont typeface="Arial" panose="020B0604020202020204" pitchFamily="34" charset="0"/>
              <a:buChar char="•"/>
            </a:pPr>
            <a:r>
              <a:rPr lang="vi-VN" sz="1600">
                <a:latin typeface="Nunito" pitchFamily="2" charset="-93"/>
              </a:rPr>
              <a:t>Hàm Insert_FixUp (Tree T, Node Z): Được gọi bên trong hàm Insert. Thực hiện cân bằng lại cây khi cây không còn đảm bảo quy tắc của CTDL Red-Black Tree</a:t>
            </a:r>
          </a:p>
          <a:p>
            <a:pPr marL="0" indent="0">
              <a:lnSpc>
                <a:spcPct val="150000"/>
              </a:lnSpc>
            </a:pPr>
            <a:r>
              <a:rPr lang="vi-VN" sz="1600" b="1">
                <a:latin typeface="Nunito" pitchFamily="2" charset="-93"/>
              </a:rPr>
              <a:t>Nguồn source code</a:t>
            </a:r>
            <a:r>
              <a:rPr lang="vi-VN" sz="1600">
                <a:latin typeface="Nunito" pitchFamily="2" charset="-93"/>
              </a:rPr>
              <a:t>: </a:t>
            </a:r>
            <a:r>
              <a:rPr lang="en-US" sz="1600">
                <a:solidFill>
                  <a:schemeClr val="dk1"/>
                </a:solidFill>
                <a:latin typeface="Nunito" pitchFamily="2" charset="-93"/>
                <a:hlinkClick r:id="rId3"/>
              </a:rPr>
              <a:t>2009 Introduction to Algorithms Third Editon</a:t>
            </a:r>
            <a:r>
              <a:rPr lang="en-US" sz="1600">
                <a:solidFill>
                  <a:schemeClr val="dk1"/>
                </a:solidFill>
                <a:latin typeface="Nunito" pitchFamily="2" charset="-93"/>
              </a:rPr>
              <a:t> (Trang 315 - 322)</a:t>
            </a:r>
            <a:endParaRPr lang="vi-VN" sz="1600">
              <a:latin typeface="Nunito" pitchFamily="2" charset="-93"/>
            </a:endParaRPr>
          </a:p>
          <a:p>
            <a:pPr marL="285750" indent="-285750">
              <a:lnSpc>
                <a:spcPct val="150000"/>
              </a:lnSpc>
              <a:buFont typeface="Arial" panose="020B0604020202020204" pitchFamily="34" charset="0"/>
              <a:buChar char="•"/>
            </a:pPr>
            <a:endParaRPr lang="en-US" sz="1600">
              <a:latin typeface="Nunito" pitchFamily="2" charset="-93"/>
            </a:endParaRPr>
          </a:p>
        </p:txBody>
      </p:sp>
      <p:sp>
        <p:nvSpPr>
          <p:cNvPr id="8" name="Rectangle 7">
            <a:extLst>
              <a:ext uri="{FF2B5EF4-FFF2-40B4-BE49-F238E27FC236}">
                <a16:creationId xmlns:a16="http://schemas.microsoft.com/office/drawing/2014/main" id="{39236B87-BD1B-E925-0C68-FB8F39EFBDA2}"/>
              </a:ext>
            </a:extLst>
          </p:cNvPr>
          <p:cNvSpPr/>
          <p:nvPr/>
        </p:nvSpPr>
        <p:spPr>
          <a:xfrm>
            <a:off x="300111" y="1463273"/>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Code</a:t>
            </a:r>
          </a:p>
        </p:txBody>
      </p:sp>
      <p:sp>
        <p:nvSpPr>
          <p:cNvPr id="4" name="TextBox 3">
            <a:extLst>
              <a:ext uri="{FF2B5EF4-FFF2-40B4-BE49-F238E27FC236}">
                <a16:creationId xmlns:a16="http://schemas.microsoft.com/office/drawing/2014/main" id="{F4666614-2192-D28D-263B-5EE1C7FEE7C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63</a:t>
            </a:r>
          </a:p>
        </p:txBody>
      </p:sp>
    </p:spTree>
    <p:extLst>
      <p:ext uri="{BB962C8B-B14F-4D97-AF65-F5344CB8AC3E}">
        <p14:creationId xmlns:p14="http://schemas.microsoft.com/office/powerpoint/2010/main" val="407993073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23071" y="2024374"/>
            <a:ext cx="4347990" cy="212852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indent="0">
              <a:lnSpc>
                <a:spcPct val="150000"/>
              </a:lnSpc>
            </a:pPr>
            <a:r>
              <a:rPr lang="en-US">
                <a:latin typeface="Nunito" pitchFamily="2" charset="-93"/>
              </a:rPr>
              <a:t>Hàm Insert (Tree T, Node X): Thực hiện thêm node vào cây Đỏ-Đen và mặc định tô màu cho node được thêm mới là màu đỏ và cân bằng khi vi phạm quy tắc của cây Đỏ-Đen.</a:t>
            </a:r>
          </a:p>
          <a:p>
            <a:pPr marL="0" indent="0">
              <a:lnSpc>
                <a:spcPct val="150000"/>
              </a:lnSpc>
            </a:pPr>
            <a:r>
              <a:rPr lang="vi-VN" sz="1400" b="1">
                <a:latin typeface="Nunito" pitchFamily="2" charset="-93"/>
              </a:rPr>
              <a:t>Nguồn source code</a:t>
            </a:r>
            <a:r>
              <a:rPr lang="vi-VN">
                <a:latin typeface="Nunito" pitchFamily="2" charset="-93"/>
              </a:rPr>
              <a:t>: </a:t>
            </a:r>
            <a:r>
              <a:rPr lang="en-US" sz="1400">
                <a:solidFill>
                  <a:schemeClr val="dk1"/>
                </a:solidFill>
                <a:latin typeface="Nunito" pitchFamily="2" charset="-93"/>
                <a:hlinkClick r:id="rId3"/>
              </a:rPr>
              <a:t>2009 Introduction to Algorithms Third Editon</a:t>
            </a:r>
            <a:r>
              <a:rPr lang="en-US" sz="1400">
                <a:solidFill>
                  <a:schemeClr val="dk1"/>
                </a:solidFill>
                <a:latin typeface="Nunito" pitchFamily="2" charset="-93"/>
              </a:rPr>
              <a:t> (Trang 315)</a:t>
            </a:r>
            <a:endParaRPr lang="en-US">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323071" y="587547"/>
            <a:ext cx="4406830" cy="6849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a:t>INSERT - THÊM</a:t>
            </a:r>
          </a:p>
        </p:txBody>
      </p:sp>
      <p:pic>
        <p:nvPicPr>
          <p:cNvPr id="6" name="Picture 5" descr="A screen shot of a computer program&#10;&#10;Description automatically generated">
            <a:extLst>
              <a:ext uri="{FF2B5EF4-FFF2-40B4-BE49-F238E27FC236}">
                <a16:creationId xmlns:a16="http://schemas.microsoft.com/office/drawing/2014/main" id="{9397C588-B921-FB8C-172E-8FDE5F28D050}"/>
              </a:ext>
            </a:extLst>
          </p:cNvPr>
          <p:cNvPicPr>
            <a:picLocks noChangeAspect="1"/>
          </p:cNvPicPr>
          <p:nvPr/>
        </p:nvPicPr>
        <p:blipFill rotWithShape="1">
          <a:blip r:embed="rId4"/>
          <a:srcRect l="7102" t="6526" r="6703" b="6290"/>
          <a:stretch/>
        </p:blipFill>
        <p:spPr>
          <a:xfrm>
            <a:off x="4671061" y="-202"/>
            <a:ext cx="4472940" cy="5143702"/>
          </a:xfrm>
          <a:prstGeom prst="rect">
            <a:avLst/>
          </a:prstGeom>
        </p:spPr>
      </p:pic>
      <p:sp>
        <p:nvSpPr>
          <p:cNvPr id="7" name="Rectangle 6">
            <a:extLst>
              <a:ext uri="{FF2B5EF4-FFF2-40B4-BE49-F238E27FC236}">
                <a16:creationId xmlns:a16="http://schemas.microsoft.com/office/drawing/2014/main" id="{4FC8E553-6B92-3E2F-DC04-EC3AD1A03285}"/>
              </a:ext>
            </a:extLst>
          </p:cNvPr>
          <p:cNvSpPr/>
          <p:nvPr/>
        </p:nvSpPr>
        <p:spPr>
          <a:xfrm>
            <a:off x="323071" y="1620090"/>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8" name="TextBox 7">
            <a:extLst>
              <a:ext uri="{FF2B5EF4-FFF2-40B4-BE49-F238E27FC236}">
                <a16:creationId xmlns:a16="http://schemas.microsoft.com/office/drawing/2014/main" id="{1C31A609-48BC-3426-56B9-8585E6EF622C}"/>
              </a:ext>
            </a:extLst>
          </p:cNvPr>
          <p:cNvSpPr txBox="1"/>
          <p:nvPr/>
        </p:nvSpPr>
        <p:spPr>
          <a:xfrm>
            <a:off x="7832224" y="322310"/>
            <a:ext cx="669845" cy="246221"/>
          </a:xfrm>
          <a:prstGeom prst="rect">
            <a:avLst/>
          </a:prstGeom>
          <a:noFill/>
        </p:spPr>
        <p:txBody>
          <a:bodyPr wrap="square" rtlCol="0">
            <a:spAutoFit/>
          </a:bodyPr>
          <a:lstStyle/>
          <a:p>
            <a:r>
              <a:rPr lang="vi-VN" sz="1000" b="1">
                <a:latin typeface="Nunito" pitchFamily="2" charset="-93"/>
              </a:rPr>
              <a:t>Page 41</a:t>
            </a:r>
          </a:p>
        </p:txBody>
      </p:sp>
    </p:spTree>
    <p:extLst>
      <p:ext uri="{BB962C8B-B14F-4D97-AF65-F5344CB8AC3E}">
        <p14:creationId xmlns:p14="http://schemas.microsoft.com/office/powerpoint/2010/main" val="3438386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1564712"/>
            <a:ext cx="3242342" cy="2778688"/>
          </a:xfrm>
          <a:prstGeom prst="rect">
            <a:avLst/>
          </a:prstGeom>
          <a:solidFill>
            <a:schemeClr val="bg2">
              <a:lumMod val="60000"/>
              <a:lumOff val="40000"/>
            </a:schemeClr>
          </a:solidFill>
        </p:spPr>
        <p:txBody>
          <a:bodyPr spcFirstLastPara="1" wrap="square" lIns="91425" tIns="91425" rIns="91425" bIns="91425" anchor="t" anchorCtr="0">
            <a:noAutofit/>
          </a:bodyPr>
          <a:lstStyle/>
          <a:p>
            <a:pPr marL="0" lvl="0" indent="0" algn="l" rtl="0">
              <a:lnSpc>
                <a:spcPct val="150000"/>
              </a:lnSpc>
              <a:spcBef>
                <a:spcPts val="0"/>
              </a:spcBef>
              <a:spcAft>
                <a:spcPts val="0"/>
              </a:spcAft>
            </a:pPr>
            <a:r>
              <a:rPr lang="vi-VN">
                <a:latin typeface="Nunito" pitchFamily="2" charset="-93"/>
              </a:rPr>
              <a:t>Hàm Insert_FixUp (Tree T, Node Z): Được gọi bên trong hàm Insert. Thực hiện cân bằng lại cây khi cây không còn đảm bảo quy tắc của CTDL Red-Black Tree</a:t>
            </a:r>
          </a:p>
          <a:p>
            <a:pPr marL="0" indent="0">
              <a:lnSpc>
                <a:spcPct val="150000"/>
              </a:lnSpc>
            </a:pPr>
            <a:r>
              <a:rPr lang="vi-VN" sz="1400" b="1">
                <a:latin typeface="Nunito" pitchFamily="2" charset="-93"/>
              </a:rPr>
              <a:t>Nguồn source code</a:t>
            </a:r>
            <a:r>
              <a:rPr lang="vi-VN">
                <a:latin typeface="Nunito" pitchFamily="2" charset="-93"/>
              </a:rPr>
              <a:t>: </a:t>
            </a:r>
            <a:r>
              <a:rPr lang="en-US" sz="1400">
                <a:solidFill>
                  <a:schemeClr val="dk1"/>
                </a:solidFill>
                <a:latin typeface="Nunito" pitchFamily="2" charset="-93"/>
                <a:hlinkClick r:id="rId3"/>
              </a:rPr>
              <a:t>2009 Introduction to Algorithms Third Editon</a:t>
            </a:r>
            <a:r>
              <a:rPr lang="en-US" sz="1400">
                <a:solidFill>
                  <a:schemeClr val="dk1"/>
                </a:solidFill>
                <a:latin typeface="Nunito" pitchFamily="2" charset="-93"/>
              </a:rPr>
              <a:t> (Trang 316)</a:t>
            </a:r>
            <a:endParaRPr lang="en-US">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5" name="Google Shape;867;p37">
            <a:extLst>
              <a:ext uri="{FF2B5EF4-FFF2-40B4-BE49-F238E27FC236}">
                <a16:creationId xmlns:a16="http://schemas.microsoft.com/office/drawing/2014/main" id="{91764CE9-1024-97FF-5544-279752EB1025}"/>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INSERT - THÊM</a:t>
            </a:r>
          </a:p>
        </p:txBody>
      </p:sp>
      <p:sp>
        <p:nvSpPr>
          <p:cNvPr id="9" name="Rectangle 8">
            <a:extLst>
              <a:ext uri="{FF2B5EF4-FFF2-40B4-BE49-F238E27FC236}">
                <a16:creationId xmlns:a16="http://schemas.microsoft.com/office/drawing/2014/main" id="{45D25CC3-73C7-A39E-08CA-56E27A2262B7}"/>
              </a:ext>
            </a:extLst>
          </p:cNvPr>
          <p:cNvSpPr/>
          <p:nvPr/>
        </p:nvSpPr>
        <p:spPr>
          <a:xfrm>
            <a:off x="304800" y="1128462"/>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pic>
        <p:nvPicPr>
          <p:cNvPr id="4" name="Picture 3" descr="A computer screen shot of a computer program&#10;&#10;Description automatically generated">
            <a:extLst>
              <a:ext uri="{FF2B5EF4-FFF2-40B4-BE49-F238E27FC236}">
                <a16:creationId xmlns:a16="http://schemas.microsoft.com/office/drawing/2014/main" id="{0AD38C29-565E-3A88-1ED8-F62912552B32}"/>
              </a:ext>
            </a:extLst>
          </p:cNvPr>
          <p:cNvPicPr>
            <a:picLocks noChangeAspect="1"/>
          </p:cNvPicPr>
          <p:nvPr/>
        </p:nvPicPr>
        <p:blipFill rotWithShape="1">
          <a:blip r:embed="rId4"/>
          <a:srcRect l="5881" t="8148" r="5881" b="6896"/>
          <a:stretch/>
        </p:blipFill>
        <p:spPr>
          <a:xfrm>
            <a:off x="3547142" y="599456"/>
            <a:ext cx="5596858" cy="4225869"/>
          </a:xfrm>
          <a:prstGeom prst="rect">
            <a:avLst/>
          </a:prstGeom>
        </p:spPr>
      </p:pic>
      <p:sp>
        <p:nvSpPr>
          <p:cNvPr id="6" name="TextBox 5">
            <a:extLst>
              <a:ext uri="{FF2B5EF4-FFF2-40B4-BE49-F238E27FC236}">
                <a16:creationId xmlns:a16="http://schemas.microsoft.com/office/drawing/2014/main" id="{34FB6029-CCD2-543D-B469-CE870D8C95A2}"/>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65</a:t>
            </a:r>
          </a:p>
        </p:txBody>
      </p:sp>
    </p:spTree>
    <p:extLst>
      <p:ext uri="{BB962C8B-B14F-4D97-AF65-F5344CB8AC3E}">
        <p14:creationId xmlns:p14="http://schemas.microsoft.com/office/powerpoint/2010/main" val="2013182097"/>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850816"/>
            <a:ext cx="8543778" cy="2058243"/>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Wingdings" panose="05000000000000000000" pitchFamily="2" charset="2"/>
              <a:buChar char="§"/>
            </a:pPr>
            <a:r>
              <a:rPr lang="vi-VN" sz="1600">
                <a:latin typeface="Nunito" pitchFamily="2" charset="-93"/>
              </a:rPr>
              <a:t>Bước 1: Thực hiện (Delete) xóa node được chọn để xóa như cây nhị phân tìm kiếm (BST) và di chuyển các phần khác của cây sau khi xóa node đã chọn. </a:t>
            </a:r>
          </a:p>
          <a:p>
            <a:pPr marL="285750" indent="-285750">
              <a:lnSpc>
                <a:spcPct val="150000"/>
              </a:lnSpc>
              <a:buFont typeface="Wingdings" panose="05000000000000000000" pitchFamily="2" charset="2"/>
              <a:buChar char="§"/>
            </a:pPr>
            <a:r>
              <a:rPr lang="vi-VN" sz="1600">
                <a:latin typeface="Nunito" pitchFamily="2" charset="-93"/>
              </a:rPr>
              <a:t>Bước 2: Thực hiện Rotate, Recolor cây nếu cây không thỏa quy tắc của CTDL Cây Đỏ - Đen. Thực hiện xem xét </a:t>
            </a:r>
            <a:r>
              <a:rPr lang="vi-VN" sz="1600" b="1">
                <a:latin typeface="Nunito" pitchFamily="2" charset="-93"/>
              </a:rPr>
              <a:t>màu node X’s Sibling </a:t>
            </a:r>
            <a:r>
              <a:rPr lang="vi-VN" sz="1600">
                <a:latin typeface="Nunito" pitchFamily="2" charset="-93"/>
              </a:rPr>
              <a:t>để áp dụng Rotate – Recolor Case phù hợp (X là node được thêm mới). </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1463273"/>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Thuật toán</a:t>
            </a:r>
          </a:p>
        </p:txBody>
      </p:sp>
      <p:sp>
        <p:nvSpPr>
          <p:cNvPr id="4" name="TextBox 3">
            <a:extLst>
              <a:ext uri="{FF2B5EF4-FFF2-40B4-BE49-F238E27FC236}">
                <a16:creationId xmlns:a16="http://schemas.microsoft.com/office/drawing/2014/main" id="{F9A3A2EC-F79E-A8A3-50BF-7447E53CD73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66</a:t>
            </a:r>
          </a:p>
        </p:txBody>
      </p:sp>
    </p:spTree>
    <p:extLst>
      <p:ext uri="{BB962C8B-B14F-4D97-AF65-F5344CB8AC3E}">
        <p14:creationId xmlns:p14="http://schemas.microsoft.com/office/powerpoint/2010/main" val="250936475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850816"/>
            <a:ext cx="8543778" cy="2121743"/>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Wingdings" panose="05000000000000000000" pitchFamily="2" charset="2"/>
              <a:buChar char="§"/>
            </a:pPr>
            <a:r>
              <a:rPr lang="vi-VN" sz="1600">
                <a:latin typeface="Nunito" pitchFamily="2" charset="-93"/>
              </a:rPr>
              <a:t>Khi xóa 1 node trong cây, ta cần chú ý đến </a:t>
            </a:r>
            <a:r>
              <a:rPr lang="vi-VN" sz="1600" b="1">
                <a:latin typeface="Nunito" pitchFamily="2" charset="-93"/>
              </a:rPr>
              <a:t>chiều cao đen </a:t>
            </a:r>
            <a:r>
              <a:rPr lang="vi-VN" sz="1600">
                <a:latin typeface="Nunito" pitchFamily="2" charset="-93"/>
              </a:rPr>
              <a:t>trong cây. </a:t>
            </a:r>
          </a:p>
          <a:p>
            <a:pPr marL="285750" indent="-285750">
              <a:lnSpc>
                <a:spcPct val="150000"/>
              </a:lnSpc>
              <a:buFont typeface="Wingdings" panose="05000000000000000000" pitchFamily="2" charset="2"/>
              <a:buChar char="§"/>
            </a:pPr>
            <a:r>
              <a:rPr lang="vi-VN" sz="1600">
                <a:latin typeface="Nunito" pitchFamily="2" charset="-93"/>
              </a:rPr>
              <a:t>Double Black Node: Khi một node đen được yêu cầu xóa và được thay thế bằng một node đen khác, ta gọi node đó là “Double Black” node.</a:t>
            </a:r>
          </a:p>
          <a:p>
            <a:pPr marL="285750" indent="-285750">
              <a:lnSpc>
                <a:spcPct val="150000"/>
              </a:lnSpc>
              <a:buFont typeface="Wingdings" panose="05000000000000000000" pitchFamily="2" charset="2"/>
              <a:buChar char="§"/>
            </a:pPr>
            <a:r>
              <a:rPr lang="vi-VN" sz="1600">
                <a:latin typeface="Nunito" pitchFamily="2" charset="-93"/>
              </a:rPr>
              <a:t>Yêu cầu khi xóa: Chuyển các node “Double Black” node về “Single Black” node, để đảm bảo chiều cao đen của cây được cân bằng ở các node lá</a:t>
            </a:r>
          </a:p>
          <a:p>
            <a:pPr marL="285750" indent="-285750">
              <a:lnSpc>
                <a:spcPct val="150000"/>
              </a:lnSpc>
              <a:buFont typeface="Wingdings" panose="05000000000000000000" pitchFamily="2" charset="2"/>
              <a:buChar char="§"/>
            </a:pPr>
            <a:endParaRPr lang="vi-VN" sz="1600">
              <a:latin typeface="Nunito" pitchFamily="2" charset="-93"/>
            </a:endParaRPr>
          </a:p>
        </p:txBody>
      </p:sp>
      <p:sp>
        <p:nvSpPr>
          <p:cNvPr id="8" name="Rectangle 7">
            <a:extLst>
              <a:ext uri="{FF2B5EF4-FFF2-40B4-BE49-F238E27FC236}">
                <a16:creationId xmlns:a16="http://schemas.microsoft.com/office/drawing/2014/main" id="{39236B87-BD1B-E925-0C68-FB8F39EFBDA2}"/>
              </a:ext>
            </a:extLst>
          </p:cNvPr>
          <p:cNvSpPr/>
          <p:nvPr/>
        </p:nvSpPr>
        <p:spPr>
          <a:xfrm>
            <a:off x="300111" y="1463273"/>
            <a:ext cx="2216728" cy="404284"/>
          </a:xfrm>
          <a:prstGeom prst="rect">
            <a:avLst/>
          </a:prstGeom>
          <a:solidFill>
            <a:schemeClr val="tx2">
              <a:lumMod val="7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Chú ý</a:t>
            </a:r>
          </a:p>
        </p:txBody>
      </p:sp>
      <p:sp>
        <p:nvSpPr>
          <p:cNvPr id="4" name="TextBox 3">
            <a:extLst>
              <a:ext uri="{FF2B5EF4-FFF2-40B4-BE49-F238E27FC236}">
                <a16:creationId xmlns:a16="http://schemas.microsoft.com/office/drawing/2014/main" id="{6944EBF4-0872-4C2D-2289-D022FFBD023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67</a:t>
            </a:r>
          </a:p>
        </p:txBody>
      </p:sp>
    </p:spTree>
    <p:extLst>
      <p:ext uri="{BB962C8B-B14F-4D97-AF65-F5344CB8AC3E}">
        <p14:creationId xmlns:p14="http://schemas.microsoft.com/office/powerpoint/2010/main" val="211766254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7" name="Google Shape;868;p37">
            <a:extLst>
              <a:ext uri="{FF2B5EF4-FFF2-40B4-BE49-F238E27FC236}">
                <a16:creationId xmlns:a16="http://schemas.microsoft.com/office/drawing/2014/main" id="{B3455128-30B0-E1D3-3F01-A120319A9B69}"/>
              </a:ext>
            </a:extLst>
          </p:cNvPr>
          <p:cNvSpPr txBox="1">
            <a:spLocks/>
          </p:cNvSpPr>
          <p:nvPr/>
        </p:nvSpPr>
        <p:spPr>
          <a:xfrm>
            <a:off x="300111" y="1779437"/>
            <a:ext cx="8543778" cy="1755531"/>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600">
                <a:latin typeface="Nunito" pitchFamily="2" charset="-93"/>
              </a:rPr>
              <a:t>Với v là node cần xóa, u là 1 trong 2 con của v, s là node anh em của node v. Thực hiện xét 2 trường hợp:</a:t>
            </a:r>
          </a:p>
          <a:p>
            <a:pPr marL="285750" indent="-285750">
              <a:lnSpc>
                <a:spcPct val="150000"/>
              </a:lnSpc>
              <a:buFont typeface="Arial" panose="020B0604020202020204" pitchFamily="34" charset="0"/>
              <a:buChar char="•"/>
            </a:pPr>
            <a:r>
              <a:rPr lang="vi-VN" sz="1600">
                <a:latin typeface="Nunito" pitchFamily="2" charset="-93"/>
              </a:rPr>
              <a:t>Trường hợp 1: Nếu u hoặc v có màu đỏ</a:t>
            </a:r>
          </a:p>
          <a:p>
            <a:pPr marL="285750" indent="-285750">
              <a:lnSpc>
                <a:spcPct val="150000"/>
              </a:lnSpc>
              <a:buFont typeface="Arial" panose="020B0604020202020204" pitchFamily="34" charset="0"/>
              <a:buChar char="•"/>
            </a:pPr>
            <a:r>
              <a:rPr lang="vi-VN" sz="1600">
                <a:latin typeface="Nunito" pitchFamily="2" charset="-93"/>
              </a:rPr>
              <a:t>Trường hợp 2: Nếu u và v có màu đen.</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1375153"/>
            <a:ext cx="2216728"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Tại bước 2</a:t>
            </a:r>
          </a:p>
        </p:txBody>
      </p:sp>
      <p:sp>
        <p:nvSpPr>
          <p:cNvPr id="4" name="TextBox 3">
            <a:extLst>
              <a:ext uri="{FF2B5EF4-FFF2-40B4-BE49-F238E27FC236}">
                <a16:creationId xmlns:a16="http://schemas.microsoft.com/office/drawing/2014/main" id="{A242673F-4EFF-00C1-2D2E-81745A3793B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68</a:t>
            </a:r>
          </a:p>
        </p:txBody>
      </p:sp>
    </p:spTree>
    <p:extLst>
      <p:ext uri="{BB962C8B-B14F-4D97-AF65-F5344CB8AC3E}">
        <p14:creationId xmlns:p14="http://schemas.microsoft.com/office/powerpoint/2010/main" val="101871610"/>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238795"/>
            <a:ext cx="7704000" cy="3524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XÓA - DELETE</a:t>
            </a:r>
            <a:endParaRPr sz="1400"/>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83768"/>
            <a:ext cx="3039286" cy="404284"/>
          </a:xfrm>
          <a:prstGeom prst="rect">
            <a:avLst/>
          </a:prstGeom>
          <a:solidFill>
            <a:schemeClr val="tx2">
              <a:lumMod val="75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TH1: Nếu u hoặc v có màu đỏ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122517" y="164931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9" idx="5"/>
            <a:endCxn id="13" idx="0"/>
          </p:cNvCxnSpPr>
          <p:nvPr/>
        </p:nvCxnSpPr>
        <p:spPr>
          <a:xfrm>
            <a:off x="1607248" y="2858970"/>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613279" y="2125261"/>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1116486" y="237014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41945" y="335979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22524" y="2858970"/>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607248" y="2125261"/>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1594035" y="316310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14" name="Rectangle 13">
            <a:extLst>
              <a:ext uri="{FF2B5EF4-FFF2-40B4-BE49-F238E27FC236}">
                <a16:creationId xmlns:a16="http://schemas.microsoft.com/office/drawing/2014/main" id="{73EB62CE-9BB6-AE76-1EF3-D6CCE62EBCE1}"/>
              </a:ext>
            </a:extLst>
          </p:cNvPr>
          <p:cNvSpPr/>
          <p:nvPr/>
        </p:nvSpPr>
        <p:spPr>
          <a:xfrm>
            <a:off x="1058005"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1973793"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1341712" y="3651931"/>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084797" y="3651931"/>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3202402" y="236878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2778239" y="338984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0" name="Rectangle 19">
            <a:extLst>
              <a:ext uri="{FF2B5EF4-FFF2-40B4-BE49-F238E27FC236}">
                <a16:creationId xmlns:a16="http://schemas.microsoft.com/office/drawing/2014/main" id="{5255EC6B-6BA4-71DD-4C04-AC1B5B501CA3}"/>
              </a:ext>
            </a:extLst>
          </p:cNvPr>
          <p:cNvSpPr/>
          <p:nvPr/>
        </p:nvSpPr>
        <p:spPr>
          <a:xfrm>
            <a:off x="3800248" y="3389841"/>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18" idx="3"/>
            <a:endCxn id="19" idx="0"/>
          </p:cNvCxnSpPr>
          <p:nvPr/>
        </p:nvCxnSpPr>
        <p:spPr>
          <a:xfrm flipH="1">
            <a:off x="3058818" y="2857619"/>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20" idx="0"/>
          </p:cNvCxnSpPr>
          <p:nvPr/>
        </p:nvCxnSpPr>
        <p:spPr>
          <a:xfrm>
            <a:off x="3693164" y="2857619"/>
            <a:ext cx="387664" cy="532222"/>
          </a:xfrm>
          <a:prstGeom prst="line">
            <a:avLst/>
          </a:prstGeom>
        </p:spPr>
        <p:style>
          <a:lnRef idx="2">
            <a:schemeClr val="dk1"/>
          </a:lnRef>
          <a:fillRef idx="0">
            <a:schemeClr val="dk1"/>
          </a:fillRef>
          <a:effectRef idx="1">
            <a:schemeClr val="dk1"/>
          </a:effectRef>
          <a:fontRef idx="minor">
            <a:schemeClr val="tx1"/>
          </a:fontRef>
        </p:style>
      </p:cxnSp>
      <p:cxnSp>
        <p:nvCxnSpPr>
          <p:cNvPr id="883" name="Straight Arrow Connector 882">
            <a:extLst>
              <a:ext uri="{FF2B5EF4-FFF2-40B4-BE49-F238E27FC236}">
                <a16:creationId xmlns:a16="http://schemas.microsoft.com/office/drawing/2014/main" id="{B0896C71-9375-2BA3-4F83-6F33F76CF05D}"/>
              </a:ext>
            </a:extLst>
          </p:cNvPr>
          <p:cNvCxnSpPr>
            <a:cxnSpLocks/>
            <a:stCxn id="885" idx="0"/>
          </p:cNvCxnSpPr>
          <p:nvPr/>
        </p:nvCxnSpPr>
        <p:spPr>
          <a:xfrm flipH="1" flipV="1">
            <a:off x="2257500" y="3609177"/>
            <a:ext cx="661029" cy="4980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5" name="TextBox 884">
            <a:extLst>
              <a:ext uri="{FF2B5EF4-FFF2-40B4-BE49-F238E27FC236}">
                <a16:creationId xmlns:a16="http://schemas.microsoft.com/office/drawing/2014/main" id="{4290043F-AF9C-E3A8-069F-8522E901D4E7}"/>
              </a:ext>
            </a:extLst>
          </p:cNvPr>
          <p:cNvSpPr txBox="1"/>
          <p:nvPr/>
        </p:nvSpPr>
        <p:spPr>
          <a:xfrm>
            <a:off x="2778239" y="4107180"/>
            <a:ext cx="280579" cy="307777"/>
          </a:xfrm>
          <a:prstGeom prst="rect">
            <a:avLst/>
          </a:prstGeom>
          <a:noFill/>
        </p:spPr>
        <p:txBody>
          <a:bodyPr wrap="square" rtlCol="0">
            <a:spAutoFit/>
          </a:bodyPr>
          <a:lstStyle/>
          <a:p>
            <a:r>
              <a:rPr lang="vi-VN"/>
              <a:t>u</a:t>
            </a:r>
          </a:p>
        </p:txBody>
      </p:sp>
      <p:cxnSp>
        <p:nvCxnSpPr>
          <p:cNvPr id="888" name="Straight Arrow Connector 887">
            <a:extLst>
              <a:ext uri="{FF2B5EF4-FFF2-40B4-BE49-F238E27FC236}">
                <a16:creationId xmlns:a16="http://schemas.microsoft.com/office/drawing/2014/main" id="{25DFC2F4-14AB-1D84-1043-30284274A296}"/>
              </a:ext>
            </a:extLst>
          </p:cNvPr>
          <p:cNvCxnSpPr>
            <a:cxnSpLocks/>
            <a:stCxn id="889" idx="3"/>
            <a:endCxn id="9" idx="1"/>
          </p:cNvCxnSpPr>
          <p:nvPr/>
        </p:nvCxnSpPr>
        <p:spPr>
          <a:xfrm>
            <a:off x="651411" y="2331008"/>
            <a:ext cx="549276" cy="12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9" name="TextBox 888">
            <a:extLst>
              <a:ext uri="{FF2B5EF4-FFF2-40B4-BE49-F238E27FC236}">
                <a16:creationId xmlns:a16="http://schemas.microsoft.com/office/drawing/2014/main" id="{931F5E44-B20A-D34A-0CC7-9B68EA1FAABE}"/>
              </a:ext>
            </a:extLst>
          </p:cNvPr>
          <p:cNvSpPr txBox="1"/>
          <p:nvPr/>
        </p:nvSpPr>
        <p:spPr>
          <a:xfrm>
            <a:off x="370832" y="2177119"/>
            <a:ext cx="280579" cy="307777"/>
          </a:xfrm>
          <a:prstGeom prst="rect">
            <a:avLst/>
          </a:prstGeom>
          <a:noFill/>
        </p:spPr>
        <p:txBody>
          <a:bodyPr wrap="square" rtlCol="0">
            <a:spAutoFit/>
          </a:bodyPr>
          <a:lstStyle/>
          <a:p>
            <a:r>
              <a:rPr lang="vi-VN"/>
              <a:t>v</a:t>
            </a:r>
          </a:p>
        </p:txBody>
      </p:sp>
      <p:sp>
        <p:nvSpPr>
          <p:cNvPr id="892" name="Google Shape;868;p37">
            <a:extLst>
              <a:ext uri="{FF2B5EF4-FFF2-40B4-BE49-F238E27FC236}">
                <a16:creationId xmlns:a16="http://schemas.microsoft.com/office/drawing/2014/main" id="{DB5CB6AA-F42F-2EB8-2630-CA9469291427}"/>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grpSp>
        <p:nvGrpSpPr>
          <p:cNvPr id="893" name="Group 892">
            <a:extLst>
              <a:ext uri="{FF2B5EF4-FFF2-40B4-BE49-F238E27FC236}">
                <a16:creationId xmlns:a16="http://schemas.microsoft.com/office/drawing/2014/main" id="{F7509E2E-34B8-72A4-16F7-A605555AEDB0}"/>
              </a:ext>
            </a:extLst>
          </p:cNvPr>
          <p:cNvGrpSpPr/>
          <p:nvPr/>
        </p:nvGrpSpPr>
        <p:grpSpPr>
          <a:xfrm>
            <a:off x="4575384" y="1675654"/>
            <a:ext cx="4197784" cy="1448076"/>
            <a:chOff x="4571999" y="1932261"/>
            <a:chExt cx="3756075" cy="1448076"/>
          </a:xfrm>
        </p:grpSpPr>
        <p:sp>
          <p:nvSpPr>
            <p:cNvPr id="894" name="Rectangle: Rounded Corners 893">
              <a:extLst>
                <a:ext uri="{FF2B5EF4-FFF2-40B4-BE49-F238E27FC236}">
                  <a16:creationId xmlns:a16="http://schemas.microsoft.com/office/drawing/2014/main" id="{64A9EC33-CB20-1807-0403-84BFB10B6BF0}"/>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a:solidFill>
                    <a:srgbClr val="000000"/>
                  </a:solidFill>
                  <a:latin typeface="Nunito" pitchFamily="2" charset="-93"/>
                </a:rPr>
                <a:t>Node u trở thành node thay thế cho node v. Lúc này, ta thực hiện đổi màu node u thành màu đen.</a:t>
              </a:r>
            </a:p>
          </p:txBody>
        </p:sp>
        <p:sp>
          <p:nvSpPr>
            <p:cNvPr id="895" name="Rectangle 894">
              <a:extLst>
                <a:ext uri="{FF2B5EF4-FFF2-40B4-BE49-F238E27FC236}">
                  <a16:creationId xmlns:a16="http://schemas.microsoft.com/office/drawing/2014/main" id="{D0A8DE76-ABF2-F03E-B5F9-97D64C87BC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7" name="TextBox 6">
            <a:extLst>
              <a:ext uri="{FF2B5EF4-FFF2-40B4-BE49-F238E27FC236}">
                <a16:creationId xmlns:a16="http://schemas.microsoft.com/office/drawing/2014/main" id="{0E5B3D2A-C8E9-006D-EEA4-984686C91E1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69</a:t>
            </a:r>
          </a:p>
        </p:txBody>
      </p:sp>
    </p:spTree>
    <p:extLst>
      <p:ext uri="{BB962C8B-B14F-4D97-AF65-F5344CB8AC3E}">
        <p14:creationId xmlns:p14="http://schemas.microsoft.com/office/powerpoint/2010/main" val="188852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392429" y="2491200"/>
            <a:ext cx="4450079" cy="473344"/>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&amp; NHƯỢC ĐIỂM ???</a:t>
            </a:r>
          </a:p>
        </p:txBody>
      </p:sp>
      <p:sp>
        <p:nvSpPr>
          <p:cNvPr id="4" name="TextBox 3">
            <a:extLst>
              <a:ext uri="{FF2B5EF4-FFF2-40B4-BE49-F238E27FC236}">
                <a16:creationId xmlns:a16="http://schemas.microsoft.com/office/drawing/2014/main" id="{D7C393FA-D601-304F-70AC-58584AF8D5B3}"/>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7 </a:t>
            </a:r>
          </a:p>
        </p:txBody>
      </p:sp>
      <p:sp>
        <p:nvSpPr>
          <p:cNvPr id="5" name="Google Shape;536;p33">
            <a:extLst>
              <a:ext uri="{FF2B5EF4-FFF2-40B4-BE49-F238E27FC236}">
                <a16:creationId xmlns:a16="http://schemas.microsoft.com/office/drawing/2014/main" id="{E809F119-9737-363A-C887-E0895E35EB30}"/>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pic>
        <p:nvPicPr>
          <p:cNvPr id="6" name="Picture 5" descr="A diagram of a tree&#10;&#10;Description automatically generated">
            <a:extLst>
              <a:ext uri="{FF2B5EF4-FFF2-40B4-BE49-F238E27FC236}">
                <a16:creationId xmlns:a16="http://schemas.microsoft.com/office/drawing/2014/main" id="{0DF77798-E08E-C702-D1D5-8478CDD22AF1}"/>
              </a:ext>
            </a:extLst>
          </p:cNvPr>
          <p:cNvPicPr>
            <a:picLocks noChangeAspect="1"/>
          </p:cNvPicPr>
          <p:nvPr/>
        </p:nvPicPr>
        <p:blipFill>
          <a:blip r:embed="rId3"/>
          <a:stretch>
            <a:fillRect/>
          </a:stretch>
        </p:blipFill>
        <p:spPr>
          <a:xfrm>
            <a:off x="5180908" y="1518854"/>
            <a:ext cx="3845328" cy="3327045"/>
          </a:xfrm>
          <a:prstGeom prst="rect">
            <a:avLst/>
          </a:prstGeom>
        </p:spPr>
      </p:pic>
    </p:spTree>
    <p:extLst>
      <p:ext uri="{BB962C8B-B14F-4D97-AF65-F5344CB8AC3E}">
        <p14:creationId xmlns:p14="http://schemas.microsoft.com/office/powerpoint/2010/main" val="608895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238795"/>
            <a:ext cx="7704000" cy="35243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400"/>
              <a:t>XÓA - DELETE</a:t>
            </a:r>
            <a:endParaRPr sz="1400"/>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83768"/>
            <a:ext cx="3039286" cy="404284"/>
          </a:xfrm>
          <a:prstGeom prst="rect">
            <a:avLst/>
          </a:prstGeom>
          <a:solidFill>
            <a:schemeClr val="tx2">
              <a:lumMod val="75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TH1: Nếu u hoặc v có màu đỏ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122517" y="164931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9" idx="5"/>
            <a:endCxn id="13" idx="0"/>
          </p:cNvCxnSpPr>
          <p:nvPr/>
        </p:nvCxnSpPr>
        <p:spPr>
          <a:xfrm>
            <a:off x="1607248" y="2858970"/>
            <a:ext cx="274269" cy="304131"/>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613279" y="2125261"/>
            <a:ext cx="673324" cy="327398"/>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1116486" y="237014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41945" y="335979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22524" y="2858970"/>
            <a:ext cx="378163" cy="500826"/>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607248" y="2125261"/>
            <a:ext cx="599470" cy="32874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1594035" y="316310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14" name="Rectangle 13">
            <a:extLst>
              <a:ext uri="{FF2B5EF4-FFF2-40B4-BE49-F238E27FC236}">
                <a16:creationId xmlns:a16="http://schemas.microsoft.com/office/drawing/2014/main" id="{73EB62CE-9BB6-AE76-1EF3-D6CCE62EBCE1}"/>
              </a:ext>
            </a:extLst>
          </p:cNvPr>
          <p:cNvSpPr/>
          <p:nvPr/>
        </p:nvSpPr>
        <p:spPr>
          <a:xfrm>
            <a:off x="1058005"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1973793" y="4049699"/>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1341712" y="3651931"/>
            <a:ext cx="336524" cy="397768"/>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084797" y="3651931"/>
            <a:ext cx="172703" cy="397768"/>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3202402" y="236878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2778239" y="338984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0" name="Rectangle 19">
            <a:extLst>
              <a:ext uri="{FF2B5EF4-FFF2-40B4-BE49-F238E27FC236}">
                <a16:creationId xmlns:a16="http://schemas.microsoft.com/office/drawing/2014/main" id="{5255EC6B-6BA4-71DD-4C04-AC1B5B501CA3}"/>
              </a:ext>
            </a:extLst>
          </p:cNvPr>
          <p:cNvSpPr/>
          <p:nvPr/>
        </p:nvSpPr>
        <p:spPr>
          <a:xfrm>
            <a:off x="3800248" y="3389841"/>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18" idx="3"/>
            <a:endCxn id="19" idx="0"/>
          </p:cNvCxnSpPr>
          <p:nvPr/>
        </p:nvCxnSpPr>
        <p:spPr>
          <a:xfrm flipH="1">
            <a:off x="3058818" y="2857619"/>
            <a:ext cx="227785" cy="53222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20" idx="0"/>
          </p:cNvCxnSpPr>
          <p:nvPr/>
        </p:nvCxnSpPr>
        <p:spPr>
          <a:xfrm>
            <a:off x="3693164" y="2857619"/>
            <a:ext cx="387664" cy="532222"/>
          </a:xfrm>
          <a:prstGeom prst="line">
            <a:avLst/>
          </a:prstGeom>
        </p:spPr>
        <p:style>
          <a:lnRef idx="2">
            <a:schemeClr val="dk1"/>
          </a:lnRef>
          <a:fillRef idx="0">
            <a:schemeClr val="dk1"/>
          </a:fillRef>
          <a:effectRef idx="1">
            <a:schemeClr val="dk1"/>
          </a:effectRef>
          <a:fontRef idx="minor">
            <a:schemeClr val="tx1"/>
          </a:fontRef>
        </p:style>
      </p:cxnSp>
      <p:sp>
        <p:nvSpPr>
          <p:cNvPr id="23" name="Arrow: Right 22">
            <a:extLst>
              <a:ext uri="{FF2B5EF4-FFF2-40B4-BE49-F238E27FC236}">
                <a16:creationId xmlns:a16="http://schemas.microsoft.com/office/drawing/2014/main" id="{E30E99BE-AF95-A46B-8467-BF4EFEF70F01}"/>
              </a:ext>
            </a:extLst>
          </p:cNvPr>
          <p:cNvSpPr/>
          <p:nvPr/>
        </p:nvSpPr>
        <p:spPr>
          <a:xfrm>
            <a:off x="4613298" y="2511960"/>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4" name="Flowchart: Connector 23">
            <a:extLst>
              <a:ext uri="{FF2B5EF4-FFF2-40B4-BE49-F238E27FC236}">
                <a16:creationId xmlns:a16="http://schemas.microsoft.com/office/drawing/2014/main" id="{388A836F-1634-7318-56AA-674D94DB4484}"/>
              </a:ext>
            </a:extLst>
          </p:cNvPr>
          <p:cNvSpPr/>
          <p:nvPr/>
        </p:nvSpPr>
        <p:spPr>
          <a:xfrm>
            <a:off x="6670821" y="1717894"/>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6" name="Straight Connector 25">
            <a:extLst>
              <a:ext uri="{FF2B5EF4-FFF2-40B4-BE49-F238E27FC236}">
                <a16:creationId xmlns:a16="http://schemas.microsoft.com/office/drawing/2014/main" id="{70E28590-0D3D-240F-BD0D-ACE7A399139D}"/>
              </a:ext>
            </a:extLst>
          </p:cNvPr>
          <p:cNvCxnSpPr>
            <a:cxnSpLocks/>
            <a:stCxn id="24" idx="5"/>
            <a:endCxn id="869" idx="1"/>
          </p:cNvCxnSpPr>
          <p:nvPr/>
        </p:nvCxnSpPr>
        <p:spPr>
          <a:xfrm>
            <a:off x="7161583" y="2193841"/>
            <a:ext cx="686022" cy="323588"/>
          </a:xfrm>
          <a:prstGeom prst="line">
            <a:avLst/>
          </a:prstGeom>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2D00EF1B-615C-BE64-C1CF-B931D2CE8763}"/>
              </a:ext>
            </a:extLst>
          </p:cNvPr>
          <p:cNvCxnSpPr>
            <a:cxnSpLocks/>
            <a:stCxn id="31" idx="7"/>
            <a:endCxn id="24" idx="3"/>
          </p:cNvCxnSpPr>
          <p:nvPr/>
        </p:nvCxnSpPr>
        <p:spPr>
          <a:xfrm flipV="1">
            <a:off x="6198836" y="2193841"/>
            <a:ext cx="556186" cy="327398"/>
          </a:xfrm>
          <a:prstGeom prst="line">
            <a:avLst/>
          </a:prstGeom>
        </p:spPr>
        <p:style>
          <a:lnRef idx="2">
            <a:schemeClr val="dk1"/>
          </a:lnRef>
          <a:fillRef idx="0">
            <a:schemeClr val="dk1"/>
          </a:fillRef>
          <a:effectRef idx="1">
            <a:schemeClr val="dk1"/>
          </a:effectRef>
          <a:fontRef idx="minor">
            <a:schemeClr val="tx1"/>
          </a:fontRef>
        </p:style>
      </p:cxnSp>
      <p:sp>
        <p:nvSpPr>
          <p:cNvPr id="31" name="Flowchart: Connector 30">
            <a:extLst>
              <a:ext uri="{FF2B5EF4-FFF2-40B4-BE49-F238E27FC236}">
                <a16:creationId xmlns:a16="http://schemas.microsoft.com/office/drawing/2014/main" id="{97DFEA4C-B5AE-71E6-7817-CBF73FB7A363}"/>
              </a:ext>
            </a:extLst>
          </p:cNvPr>
          <p:cNvSpPr/>
          <p:nvPr/>
        </p:nvSpPr>
        <p:spPr>
          <a:xfrm>
            <a:off x="5708074" y="243736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10</a:t>
            </a:r>
          </a:p>
        </p:txBody>
      </p:sp>
      <p:sp>
        <p:nvSpPr>
          <p:cNvPr id="864" name="Rectangle 863">
            <a:extLst>
              <a:ext uri="{FF2B5EF4-FFF2-40B4-BE49-F238E27FC236}">
                <a16:creationId xmlns:a16="http://schemas.microsoft.com/office/drawing/2014/main" id="{3430204A-F6B5-DB6A-D259-6031A9610C41}"/>
              </a:ext>
            </a:extLst>
          </p:cNvPr>
          <p:cNvSpPr/>
          <p:nvPr/>
        </p:nvSpPr>
        <p:spPr>
          <a:xfrm>
            <a:off x="5277656" y="3402550"/>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65" name="Rectangle 864">
            <a:extLst>
              <a:ext uri="{FF2B5EF4-FFF2-40B4-BE49-F238E27FC236}">
                <a16:creationId xmlns:a16="http://schemas.microsoft.com/office/drawing/2014/main" id="{5C1D8598-A51F-3274-25AD-00B1FB23F3ED}"/>
              </a:ext>
            </a:extLst>
          </p:cNvPr>
          <p:cNvSpPr/>
          <p:nvPr/>
        </p:nvSpPr>
        <p:spPr>
          <a:xfrm>
            <a:off x="6140571" y="3396906"/>
            <a:ext cx="567413"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66" name="Straight Connector 865">
            <a:extLst>
              <a:ext uri="{FF2B5EF4-FFF2-40B4-BE49-F238E27FC236}">
                <a16:creationId xmlns:a16="http://schemas.microsoft.com/office/drawing/2014/main" id="{03B50FC1-5E31-3ADB-9009-DD887B53BF0D}"/>
              </a:ext>
            </a:extLst>
          </p:cNvPr>
          <p:cNvCxnSpPr>
            <a:cxnSpLocks/>
            <a:stCxn id="31" idx="3"/>
            <a:endCxn id="864" idx="0"/>
          </p:cNvCxnSpPr>
          <p:nvPr/>
        </p:nvCxnSpPr>
        <p:spPr>
          <a:xfrm flipH="1">
            <a:off x="5561363" y="2926199"/>
            <a:ext cx="230912" cy="476351"/>
          </a:xfrm>
          <a:prstGeom prst="line">
            <a:avLst/>
          </a:prstGeom>
        </p:spPr>
        <p:style>
          <a:lnRef idx="2">
            <a:schemeClr val="dk1"/>
          </a:lnRef>
          <a:fillRef idx="0">
            <a:schemeClr val="dk1"/>
          </a:fillRef>
          <a:effectRef idx="1">
            <a:schemeClr val="dk1"/>
          </a:effectRef>
          <a:fontRef idx="minor">
            <a:schemeClr val="tx1"/>
          </a:fontRef>
        </p:style>
      </p:cxnSp>
      <p:cxnSp>
        <p:nvCxnSpPr>
          <p:cNvPr id="868" name="Straight Connector 867">
            <a:extLst>
              <a:ext uri="{FF2B5EF4-FFF2-40B4-BE49-F238E27FC236}">
                <a16:creationId xmlns:a16="http://schemas.microsoft.com/office/drawing/2014/main" id="{5935203F-A397-A3E6-BE1D-97903743789F}"/>
              </a:ext>
            </a:extLst>
          </p:cNvPr>
          <p:cNvCxnSpPr>
            <a:cxnSpLocks/>
            <a:stCxn id="31" idx="5"/>
            <a:endCxn id="865" idx="0"/>
          </p:cNvCxnSpPr>
          <p:nvPr/>
        </p:nvCxnSpPr>
        <p:spPr>
          <a:xfrm>
            <a:off x="6198836" y="2926199"/>
            <a:ext cx="225442" cy="470707"/>
          </a:xfrm>
          <a:prstGeom prst="line">
            <a:avLst/>
          </a:prstGeom>
        </p:spPr>
        <p:style>
          <a:lnRef idx="2">
            <a:schemeClr val="dk1"/>
          </a:lnRef>
          <a:fillRef idx="0">
            <a:schemeClr val="dk1"/>
          </a:fillRef>
          <a:effectRef idx="1">
            <a:schemeClr val="dk1"/>
          </a:effectRef>
          <a:fontRef idx="minor">
            <a:schemeClr val="tx1"/>
          </a:fontRef>
        </p:style>
      </p:cxnSp>
      <p:sp>
        <p:nvSpPr>
          <p:cNvPr id="869" name="Flowchart: Connector 868">
            <a:extLst>
              <a:ext uri="{FF2B5EF4-FFF2-40B4-BE49-F238E27FC236}">
                <a16:creationId xmlns:a16="http://schemas.microsoft.com/office/drawing/2014/main" id="{3B9B89EE-CAE5-CEC7-2134-A6BF3C859950}"/>
              </a:ext>
            </a:extLst>
          </p:cNvPr>
          <p:cNvSpPr/>
          <p:nvPr/>
        </p:nvSpPr>
        <p:spPr>
          <a:xfrm>
            <a:off x="7763404" y="243355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870" name="Rectangle 869">
            <a:extLst>
              <a:ext uri="{FF2B5EF4-FFF2-40B4-BE49-F238E27FC236}">
                <a16:creationId xmlns:a16="http://schemas.microsoft.com/office/drawing/2014/main" id="{14A60870-0333-C5CC-5865-F907FD4A38F7}"/>
              </a:ext>
            </a:extLst>
          </p:cNvPr>
          <p:cNvSpPr/>
          <p:nvPr/>
        </p:nvSpPr>
        <p:spPr>
          <a:xfrm>
            <a:off x="7286447" y="3396906"/>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71" name="Rectangle 870">
            <a:extLst>
              <a:ext uri="{FF2B5EF4-FFF2-40B4-BE49-F238E27FC236}">
                <a16:creationId xmlns:a16="http://schemas.microsoft.com/office/drawing/2014/main" id="{81E267C3-C615-E03D-85BD-84BEC6669D00}"/>
              </a:ext>
            </a:extLst>
          </p:cNvPr>
          <p:cNvSpPr/>
          <p:nvPr/>
        </p:nvSpPr>
        <p:spPr>
          <a:xfrm>
            <a:off x="8299588" y="3402117"/>
            <a:ext cx="56115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72" name="Straight Connector 871">
            <a:extLst>
              <a:ext uri="{FF2B5EF4-FFF2-40B4-BE49-F238E27FC236}">
                <a16:creationId xmlns:a16="http://schemas.microsoft.com/office/drawing/2014/main" id="{71E5F139-055F-5211-613E-06B56275B9B6}"/>
              </a:ext>
            </a:extLst>
          </p:cNvPr>
          <p:cNvCxnSpPr>
            <a:cxnSpLocks/>
            <a:stCxn id="869" idx="3"/>
            <a:endCxn id="870" idx="0"/>
          </p:cNvCxnSpPr>
          <p:nvPr/>
        </p:nvCxnSpPr>
        <p:spPr>
          <a:xfrm flipH="1">
            <a:off x="7567026" y="2922389"/>
            <a:ext cx="280579" cy="474517"/>
          </a:xfrm>
          <a:prstGeom prst="line">
            <a:avLst/>
          </a:prstGeom>
        </p:spPr>
        <p:style>
          <a:lnRef idx="2">
            <a:schemeClr val="dk1"/>
          </a:lnRef>
          <a:fillRef idx="0">
            <a:schemeClr val="dk1"/>
          </a:fillRef>
          <a:effectRef idx="1">
            <a:schemeClr val="dk1"/>
          </a:effectRef>
          <a:fontRef idx="minor">
            <a:schemeClr val="tx1"/>
          </a:fontRef>
        </p:style>
      </p:cxnSp>
      <p:cxnSp>
        <p:nvCxnSpPr>
          <p:cNvPr id="873" name="Straight Connector 872">
            <a:extLst>
              <a:ext uri="{FF2B5EF4-FFF2-40B4-BE49-F238E27FC236}">
                <a16:creationId xmlns:a16="http://schemas.microsoft.com/office/drawing/2014/main" id="{403F1B2F-6F3A-B015-BE4C-2C426C2DFD4A}"/>
              </a:ext>
            </a:extLst>
          </p:cNvPr>
          <p:cNvCxnSpPr>
            <a:cxnSpLocks/>
            <a:stCxn id="869" idx="5"/>
            <a:endCxn id="871" idx="0"/>
          </p:cNvCxnSpPr>
          <p:nvPr/>
        </p:nvCxnSpPr>
        <p:spPr>
          <a:xfrm>
            <a:off x="8254166" y="2922389"/>
            <a:ext cx="326002" cy="479728"/>
          </a:xfrm>
          <a:prstGeom prst="line">
            <a:avLst/>
          </a:prstGeom>
        </p:spPr>
        <p:style>
          <a:lnRef idx="2">
            <a:schemeClr val="dk1"/>
          </a:lnRef>
          <a:fillRef idx="0">
            <a:schemeClr val="dk1"/>
          </a:fillRef>
          <a:effectRef idx="1">
            <a:schemeClr val="dk1"/>
          </a:effectRef>
          <a:fontRef idx="minor">
            <a:schemeClr val="tx1"/>
          </a:fontRef>
        </p:style>
      </p:cxnSp>
      <p:cxnSp>
        <p:nvCxnSpPr>
          <p:cNvPr id="883" name="Straight Arrow Connector 882">
            <a:extLst>
              <a:ext uri="{FF2B5EF4-FFF2-40B4-BE49-F238E27FC236}">
                <a16:creationId xmlns:a16="http://schemas.microsoft.com/office/drawing/2014/main" id="{B0896C71-9375-2BA3-4F83-6F33F76CF05D}"/>
              </a:ext>
            </a:extLst>
          </p:cNvPr>
          <p:cNvCxnSpPr>
            <a:cxnSpLocks/>
            <a:stCxn id="885" idx="0"/>
          </p:cNvCxnSpPr>
          <p:nvPr/>
        </p:nvCxnSpPr>
        <p:spPr>
          <a:xfrm flipH="1" flipV="1">
            <a:off x="2257500" y="3609177"/>
            <a:ext cx="661029" cy="4980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5" name="TextBox 884">
            <a:extLst>
              <a:ext uri="{FF2B5EF4-FFF2-40B4-BE49-F238E27FC236}">
                <a16:creationId xmlns:a16="http://schemas.microsoft.com/office/drawing/2014/main" id="{4290043F-AF9C-E3A8-069F-8522E901D4E7}"/>
              </a:ext>
            </a:extLst>
          </p:cNvPr>
          <p:cNvSpPr txBox="1"/>
          <p:nvPr/>
        </p:nvSpPr>
        <p:spPr>
          <a:xfrm>
            <a:off x="2778239" y="4107180"/>
            <a:ext cx="280579" cy="307777"/>
          </a:xfrm>
          <a:prstGeom prst="rect">
            <a:avLst/>
          </a:prstGeom>
          <a:noFill/>
        </p:spPr>
        <p:txBody>
          <a:bodyPr wrap="square" rtlCol="0">
            <a:spAutoFit/>
          </a:bodyPr>
          <a:lstStyle/>
          <a:p>
            <a:r>
              <a:rPr lang="vi-VN"/>
              <a:t>u</a:t>
            </a:r>
          </a:p>
        </p:txBody>
      </p:sp>
      <p:cxnSp>
        <p:nvCxnSpPr>
          <p:cNvPr id="888" name="Straight Arrow Connector 887">
            <a:extLst>
              <a:ext uri="{FF2B5EF4-FFF2-40B4-BE49-F238E27FC236}">
                <a16:creationId xmlns:a16="http://schemas.microsoft.com/office/drawing/2014/main" id="{25DFC2F4-14AB-1D84-1043-30284274A296}"/>
              </a:ext>
            </a:extLst>
          </p:cNvPr>
          <p:cNvCxnSpPr>
            <a:cxnSpLocks/>
            <a:stCxn id="889" idx="3"/>
            <a:endCxn id="9" idx="1"/>
          </p:cNvCxnSpPr>
          <p:nvPr/>
        </p:nvCxnSpPr>
        <p:spPr>
          <a:xfrm>
            <a:off x="651411" y="2331008"/>
            <a:ext cx="549276" cy="1230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89" name="TextBox 888">
            <a:extLst>
              <a:ext uri="{FF2B5EF4-FFF2-40B4-BE49-F238E27FC236}">
                <a16:creationId xmlns:a16="http://schemas.microsoft.com/office/drawing/2014/main" id="{931F5E44-B20A-D34A-0CC7-9B68EA1FAABE}"/>
              </a:ext>
            </a:extLst>
          </p:cNvPr>
          <p:cNvSpPr txBox="1"/>
          <p:nvPr/>
        </p:nvSpPr>
        <p:spPr>
          <a:xfrm>
            <a:off x="370832" y="2177119"/>
            <a:ext cx="280579" cy="307777"/>
          </a:xfrm>
          <a:prstGeom prst="rect">
            <a:avLst/>
          </a:prstGeom>
          <a:noFill/>
        </p:spPr>
        <p:txBody>
          <a:bodyPr wrap="square" rtlCol="0">
            <a:spAutoFit/>
          </a:bodyPr>
          <a:lstStyle/>
          <a:p>
            <a:r>
              <a:rPr lang="vi-VN"/>
              <a:t>v</a:t>
            </a:r>
          </a:p>
        </p:txBody>
      </p:sp>
      <p:sp>
        <p:nvSpPr>
          <p:cNvPr id="892" name="Google Shape;868;p37">
            <a:extLst>
              <a:ext uri="{FF2B5EF4-FFF2-40B4-BE49-F238E27FC236}">
                <a16:creationId xmlns:a16="http://schemas.microsoft.com/office/drawing/2014/main" id="{DB5CB6AA-F42F-2EB8-2630-CA9469291427}"/>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7" name="TextBox 6">
            <a:extLst>
              <a:ext uri="{FF2B5EF4-FFF2-40B4-BE49-F238E27FC236}">
                <a16:creationId xmlns:a16="http://schemas.microsoft.com/office/drawing/2014/main" id="{D217FFE8-DECE-1ACE-BA7D-BEA6B6C02EA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70</a:t>
            </a:r>
          </a:p>
        </p:txBody>
      </p:sp>
    </p:spTree>
    <p:extLst>
      <p:ext uri="{BB962C8B-B14F-4D97-AF65-F5344CB8AC3E}">
        <p14:creationId xmlns:p14="http://schemas.microsoft.com/office/powerpoint/2010/main" val="1358706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1444445"/>
            <a:ext cx="3039286" cy="404284"/>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8;p37">
            <a:extLst>
              <a:ext uri="{FF2B5EF4-FFF2-40B4-BE49-F238E27FC236}">
                <a16:creationId xmlns:a16="http://schemas.microsoft.com/office/drawing/2014/main" id="{897311E2-EDA6-3226-14DA-ECEE2D031941}"/>
              </a:ext>
            </a:extLst>
          </p:cNvPr>
          <p:cNvSpPr txBox="1">
            <a:spLocks/>
          </p:cNvSpPr>
          <p:nvPr/>
        </p:nvSpPr>
        <p:spPr>
          <a:xfrm>
            <a:off x="300111" y="1848729"/>
            <a:ext cx="8543778" cy="2590924"/>
          </a:xfrm>
          <a:prstGeom prst="rect">
            <a:avLst/>
          </a:prstGeom>
          <a:solidFill>
            <a:schemeClr val="bg2">
              <a:lumMod val="60000"/>
              <a:lumOff val="40000"/>
            </a:schemeClr>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285750" indent="-285750">
              <a:lnSpc>
                <a:spcPct val="150000"/>
              </a:lnSpc>
              <a:buFont typeface="Arial" panose="020B0604020202020204" pitchFamily="34" charset="0"/>
              <a:buChar char="•"/>
            </a:pPr>
            <a:r>
              <a:rPr lang="vi-VN" sz="1600">
                <a:latin typeface="Nunito" pitchFamily="2" charset="-93"/>
              </a:rPr>
              <a:t>Đánh dấu node u là “Double Black” node</a:t>
            </a:r>
          </a:p>
          <a:p>
            <a:pPr marL="285750" indent="-285750">
              <a:lnSpc>
                <a:spcPct val="150000"/>
              </a:lnSpc>
              <a:buFont typeface="Arial" panose="020B0604020202020204" pitchFamily="34" charset="0"/>
              <a:buChar char="•"/>
            </a:pPr>
            <a:r>
              <a:rPr lang="vi-VN" sz="1600">
                <a:latin typeface="Nunito" pitchFamily="2" charset="-93"/>
              </a:rPr>
              <a:t>2.1. Node u không phải node gốc</a:t>
            </a:r>
          </a:p>
          <a:p>
            <a:pPr marL="644525" indent="-285750">
              <a:lnSpc>
                <a:spcPct val="150000"/>
              </a:lnSpc>
              <a:buFont typeface="Wingdings" panose="05000000000000000000" pitchFamily="2" charset="2"/>
              <a:buChar char="Ø"/>
            </a:pPr>
            <a:r>
              <a:rPr lang="vi-VN" sz="1600">
                <a:latin typeface="Nunito" pitchFamily="2" charset="-93"/>
              </a:rPr>
              <a:t>Nếu </a:t>
            </a:r>
            <a:r>
              <a:rPr lang="vi-VN" sz="1600" b="1">
                <a:latin typeface="Nunito" pitchFamily="2" charset="-93"/>
              </a:rPr>
              <a:t>node s</a:t>
            </a:r>
            <a:r>
              <a:rPr lang="vi-VN" sz="1600">
                <a:latin typeface="Nunito" pitchFamily="2" charset="-93"/>
              </a:rPr>
              <a:t> màu đen và 1 trong 2 con của </a:t>
            </a:r>
            <a:r>
              <a:rPr lang="vi-VN" sz="1600" b="1">
                <a:latin typeface="Nunito" pitchFamily="2" charset="-93"/>
              </a:rPr>
              <a:t>node s</a:t>
            </a:r>
            <a:r>
              <a:rPr lang="vi-VN" sz="1600">
                <a:latin typeface="Nunito" pitchFamily="2" charset="-93"/>
              </a:rPr>
              <a:t> là màu đỏ</a:t>
            </a:r>
          </a:p>
          <a:p>
            <a:pPr marL="644525" indent="-285750">
              <a:lnSpc>
                <a:spcPct val="150000"/>
              </a:lnSpc>
              <a:buFont typeface="Wingdings" panose="05000000000000000000" pitchFamily="2" charset="2"/>
              <a:buChar char="Ø"/>
            </a:pPr>
            <a:r>
              <a:rPr lang="vi-VN" sz="1600">
                <a:latin typeface="Nunito" pitchFamily="2" charset="-93"/>
              </a:rPr>
              <a:t>Nếu </a:t>
            </a:r>
            <a:r>
              <a:rPr lang="vi-VN" sz="1600" b="1">
                <a:latin typeface="Nunito" pitchFamily="2" charset="-93"/>
              </a:rPr>
              <a:t>node s</a:t>
            </a:r>
            <a:r>
              <a:rPr lang="vi-VN" sz="1600">
                <a:latin typeface="Nunito" pitchFamily="2" charset="-93"/>
              </a:rPr>
              <a:t> màu đen và 2 con của </a:t>
            </a:r>
            <a:r>
              <a:rPr lang="vi-VN" sz="1600" b="1">
                <a:latin typeface="Nunito" pitchFamily="2" charset="-93"/>
              </a:rPr>
              <a:t>node s</a:t>
            </a:r>
            <a:r>
              <a:rPr lang="vi-VN" sz="1600">
                <a:latin typeface="Nunito" pitchFamily="2" charset="-93"/>
              </a:rPr>
              <a:t> màu đen</a:t>
            </a:r>
          </a:p>
          <a:p>
            <a:pPr marL="644525" indent="-285750">
              <a:lnSpc>
                <a:spcPct val="150000"/>
              </a:lnSpc>
              <a:buFont typeface="Wingdings" panose="05000000000000000000" pitchFamily="2" charset="2"/>
              <a:buChar char="Ø"/>
            </a:pPr>
            <a:r>
              <a:rPr lang="vi-VN" sz="1600">
                <a:latin typeface="Nunito" pitchFamily="2" charset="-93"/>
              </a:rPr>
              <a:t>Nếu </a:t>
            </a:r>
            <a:r>
              <a:rPr lang="vi-VN" sz="1600" b="1">
                <a:latin typeface="Nunito" pitchFamily="2" charset="-93"/>
              </a:rPr>
              <a:t>node s</a:t>
            </a:r>
            <a:r>
              <a:rPr lang="vi-VN" sz="1600">
                <a:latin typeface="Nunito" pitchFamily="2" charset="-93"/>
              </a:rPr>
              <a:t> màu đỏ</a:t>
            </a:r>
          </a:p>
          <a:p>
            <a:pPr marL="285750" indent="-285750">
              <a:lnSpc>
                <a:spcPct val="150000"/>
              </a:lnSpc>
              <a:buFont typeface="Arial" panose="020B0604020202020204" pitchFamily="34" charset="0"/>
              <a:buChar char="•"/>
            </a:pPr>
            <a:r>
              <a:rPr lang="vi-VN" sz="1600">
                <a:latin typeface="Nunito" pitchFamily="2" charset="-93"/>
              </a:rPr>
              <a:t>2.2. Node u là node gốc</a:t>
            </a:r>
          </a:p>
        </p:txBody>
      </p:sp>
      <p:sp>
        <p:nvSpPr>
          <p:cNvPr id="4" name="TextBox 3">
            <a:extLst>
              <a:ext uri="{FF2B5EF4-FFF2-40B4-BE49-F238E27FC236}">
                <a16:creationId xmlns:a16="http://schemas.microsoft.com/office/drawing/2014/main" id="{6CD032E0-5038-AF99-7FC7-4F85CAABA9D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71</a:t>
            </a:r>
          </a:p>
        </p:txBody>
      </p:sp>
    </p:spTree>
    <p:extLst>
      <p:ext uri="{BB962C8B-B14F-4D97-AF65-F5344CB8AC3E}">
        <p14:creationId xmlns:p14="http://schemas.microsoft.com/office/powerpoint/2010/main" val="3967156148"/>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3" idx="0"/>
          </p:cNvCxnSpPr>
          <p:nvPr/>
        </p:nvCxnSpPr>
        <p:spPr>
          <a:xfrm flipH="1">
            <a:off x="709776" y="2714290"/>
            <a:ext cx="369399" cy="1956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422294" y="290991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4" name="Rectangle 13">
            <a:extLst>
              <a:ext uri="{FF2B5EF4-FFF2-40B4-BE49-F238E27FC236}">
                <a16:creationId xmlns:a16="http://schemas.microsoft.com/office/drawing/2014/main" id="{73EB62CE-9BB6-AE76-1EF3-D6CCE62EBCE1}"/>
              </a:ext>
            </a:extLst>
          </p:cNvPr>
          <p:cNvSpPr/>
          <p:nvPr/>
        </p:nvSpPr>
        <p:spPr>
          <a:xfrm>
            <a:off x="178952" y="365240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762157" y="365240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426626" y="3398742"/>
            <a:ext cx="79869" cy="2536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913056" y="3398742"/>
            <a:ext cx="96776" cy="253664"/>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077" idx="0"/>
          </p:cNvCxnSpPr>
          <p:nvPr/>
        </p:nvCxnSpPr>
        <p:spPr>
          <a:xfrm>
            <a:off x="1485736" y="2714290"/>
            <a:ext cx="480164" cy="17968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7" idx="0"/>
          </p:cNvCxnSpPr>
          <p:nvPr/>
        </p:nvCxnSpPr>
        <p:spPr>
          <a:xfrm>
            <a:off x="3440057" y="2798160"/>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887" name="Rectangle 886">
            <a:extLst>
              <a:ext uri="{FF2B5EF4-FFF2-40B4-BE49-F238E27FC236}">
                <a16:creationId xmlns:a16="http://schemas.microsoft.com/office/drawing/2014/main" id="{EBE5848E-A392-9C9A-0D0B-3BA9DC84CCB3}"/>
              </a:ext>
            </a:extLst>
          </p:cNvPr>
          <p:cNvSpPr/>
          <p:nvPr/>
        </p:nvSpPr>
        <p:spPr>
          <a:xfrm>
            <a:off x="3433822" y="303686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6" name="Straight Arrow Connector 1045">
            <a:extLst>
              <a:ext uri="{FF2B5EF4-FFF2-40B4-BE49-F238E27FC236}">
                <a16:creationId xmlns:a16="http://schemas.microsoft.com/office/drawing/2014/main" id="{26DC4AD5-CC8D-0333-1DCE-4701C9674A27}"/>
              </a:ext>
            </a:extLst>
          </p:cNvPr>
          <p:cNvCxnSpPr>
            <a:cxnSpLocks/>
            <a:stCxn id="31" idx="2"/>
            <a:endCxn id="18" idx="7"/>
          </p:cNvCxnSpPr>
          <p:nvPr/>
        </p:nvCxnSpPr>
        <p:spPr>
          <a:xfrm flipH="1">
            <a:off x="3440057" y="2023651"/>
            <a:ext cx="155963" cy="369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077" name="Flowchart: Connector 1076">
            <a:extLst>
              <a:ext uri="{FF2B5EF4-FFF2-40B4-BE49-F238E27FC236}">
                <a16:creationId xmlns:a16="http://schemas.microsoft.com/office/drawing/2014/main" id="{01BB91FA-6462-F637-4CF1-EFA077C55C57}"/>
              </a:ext>
            </a:extLst>
          </p:cNvPr>
          <p:cNvSpPr/>
          <p:nvPr/>
        </p:nvSpPr>
        <p:spPr>
          <a:xfrm>
            <a:off x="1678418" y="289397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081" name="Rectangle 1080">
            <a:extLst>
              <a:ext uri="{FF2B5EF4-FFF2-40B4-BE49-F238E27FC236}">
                <a16:creationId xmlns:a16="http://schemas.microsoft.com/office/drawing/2014/main" id="{A2C346B6-2656-3622-24A9-BDC2B5347290}"/>
              </a:ext>
            </a:extLst>
          </p:cNvPr>
          <p:cNvSpPr/>
          <p:nvPr/>
        </p:nvSpPr>
        <p:spPr>
          <a:xfrm>
            <a:off x="1416393" y="365240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82" name="Rectangle 1081">
            <a:extLst>
              <a:ext uri="{FF2B5EF4-FFF2-40B4-BE49-F238E27FC236}">
                <a16:creationId xmlns:a16="http://schemas.microsoft.com/office/drawing/2014/main" id="{5A1CBD64-BE26-D149-EE5F-1ADE8360AD7C}"/>
              </a:ext>
            </a:extLst>
          </p:cNvPr>
          <p:cNvSpPr/>
          <p:nvPr/>
        </p:nvSpPr>
        <p:spPr>
          <a:xfrm>
            <a:off x="2058876" y="365240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83" name="Straight Connector 1082">
            <a:extLst>
              <a:ext uri="{FF2B5EF4-FFF2-40B4-BE49-F238E27FC236}">
                <a16:creationId xmlns:a16="http://schemas.microsoft.com/office/drawing/2014/main" id="{70344587-BEB0-B560-2592-4C037587FC8D}"/>
              </a:ext>
            </a:extLst>
          </p:cNvPr>
          <p:cNvCxnSpPr>
            <a:cxnSpLocks/>
            <a:stCxn id="1077" idx="3"/>
            <a:endCxn id="1081" idx="0"/>
          </p:cNvCxnSpPr>
          <p:nvPr/>
        </p:nvCxnSpPr>
        <p:spPr>
          <a:xfrm flipH="1">
            <a:off x="1664067" y="3382802"/>
            <a:ext cx="98552" cy="269603"/>
          </a:xfrm>
          <a:prstGeom prst="line">
            <a:avLst/>
          </a:prstGeom>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72921006-2236-92C0-DDBA-B05C1CE4DD7F}"/>
              </a:ext>
            </a:extLst>
          </p:cNvPr>
          <p:cNvCxnSpPr>
            <a:cxnSpLocks/>
            <a:stCxn id="1077" idx="5"/>
            <a:endCxn id="1082" idx="0"/>
          </p:cNvCxnSpPr>
          <p:nvPr/>
        </p:nvCxnSpPr>
        <p:spPr>
          <a:xfrm>
            <a:off x="2169180" y="3382802"/>
            <a:ext cx="137371" cy="269603"/>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E9AD5EF0-178C-9748-37B4-9EC16682E6F5}"/>
              </a:ext>
            </a:extLst>
          </p:cNvPr>
          <p:cNvSpPr/>
          <p:nvPr/>
        </p:nvSpPr>
        <p:spPr>
          <a:xfrm>
            <a:off x="2604950" y="303243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C739F877-D5D9-89CE-8314-24239E2BF7DD}"/>
              </a:ext>
            </a:extLst>
          </p:cNvPr>
          <p:cNvCxnSpPr>
            <a:cxnSpLocks/>
            <a:stCxn id="18" idx="3"/>
            <a:endCxn id="20" idx="0"/>
          </p:cNvCxnSpPr>
          <p:nvPr/>
        </p:nvCxnSpPr>
        <p:spPr>
          <a:xfrm flipH="1">
            <a:off x="2852624" y="2798160"/>
            <a:ext cx="180872" cy="234276"/>
          </a:xfrm>
          <a:prstGeom prst="line">
            <a:avLst/>
          </a:prstGeom>
        </p:spPr>
        <p:style>
          <a:lnRef idx="2">
            <a:schemeClr val="dk1"/>
          </a:lnRef>
          <a:fillRef idx="0">
            <a:schemeClr val="dk1"/>
          </a:fillRef>
          <a:effectRef idx="1">
            <a:schemeClr val="dk1"/>
          </a:effectRef>
          <a:fontRef idx="minor">
            <a:schemeClr val="tx1"/>
          </a:fontRef>
        </p:style>
      </p:cxn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4"/>
            <a:ext cx="4197784" cy="1448076"/>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Right-Rotate subtree tại parent p của node s</a:t>
              </a:r>
            </a:p>
            <a:p>
              <a:pPr marL="342900" indent="-342900">
                <a:buFont typeface="Arial"/>
                <a:buAutoNum type="arabicPeriod"/>
              </a:pPr>
              <a:r>
                <a:rPr lang="vi-VN">
                  <a:solidFill>
                    <a:srgbClr val="000000"/>
                  </a:solidFill>
                  <a:latin typeface="Nunito" pitchFamily="2" charset="-93"/>
                </a:rPr>
                <a:t>Node đã đánh dấu “Double Black” chuyển về node Black</a:t>
              </a:r>
            </a:p>
            <a:p>
              <a:pPr marL="342900" indent="-342900">
                <a:buAutoNum type="arabicPeriod"/>
              </a:pPr>
              <a:r>
                <a:rPr lang="vi-VN">
                  <a:solidFill>
                    <a:srgbClr val="000000"/>
                  </a:solidFill>
                  <a:latin typeface="Nunito" pitchFamily="2" charset="-93"/>
                </a:rPr>
                <a:t>Recolor node r (chuyển thành màu đen)</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TextBox 30">
            <a:extLst>
              <a:ext uri="{FF2B5EF4-FFF2-40B4-BE49-F238E27FC236}">
                <a16:creationId xmlns:a16="http://schemas.microsoft.com/office/drawing/2014/main" id="{CBB66C2B-E47E-E572-E7D9-5C837CB5D77B}"/>
              </a:ext>
            </a:extLst>
          </p:cNvPr>
          <p:cNvSpPr txBox="1"/>
          <p:nvPr/>
        </p:nvSpPr>
        <p:spPr>
          <a:xfrm>
            <a:off x="3074609" y="1715874"/>
            <a:ext cx="1042821" cy="307777"/>
          </a:xfrm>
          <a:prstGeom prst="rect">
            <a:avLst/>
          </a:prstGeom>
          <a:noFill/>
        </p:spPr>
        <p:txBody>
          <a:bodyPr wrap="square" rtlCol="0">
            <a:spAutoFit/>
          </a:bodyPr>
          <a:lstStyle/>
          <a:p>
            <a:r>
              <a:rPr lang="vi-VN"/>
              <a:t>Node xóa</a:t>
            </a:r>
          </a:p>
        </p:txBody>
      </p:sp>
      <p:sp>
        <p:nvSpPr>
          <p:cNvPr id="1026" name="Google Shape;868;p37">
            <a:extLst>
              <a:ext uri="{FF2B5EF4-FFF2-40B4-BE49-F238E27FC236}">
                <a16:creationId xmlns:a16="http://schemas.microsoft.com/office/drawing/2014/main" id="{08E20692-0D06-7FAB-17A0-7EB1083A0B72}"/>
              </a:ext>
            </a:extLst>
          </p:cNvPr>
          <p:cNvSpPr txBox="1">
            <a:spLocks/>
          </p:cNvSpPr>
          <p:nvPr/>
        </p:nvSpPr>
        <p:spPr>
          <a:xfrm>
            <a:off x="4538388" y="3675626"/>
            <a:ext cx="4234779" cy="975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Chú ý:</a:t>
            </a:r>
          </a:p>
          <a:p>
            <a:pPr marL="0" indent="0">
              <a:lnSpc>
                <a:spcPct val="150000"/>
              </a:lnSpc>
            </a:pPr>
            <a:r>
              <a:rPr lang="vi-VN" sz="1200" b="1">
                <a:latin typeface="Nunito" pitchFamily="2" charset="-93"/>
              </a:rPr>
              <a:t>- Với Left Left case, khi có 2 node đỏ là con của s thì node r là node bên trái của s</a:t>
            </a:r>
            <a:endParaRPr lang="vi-VN" sz="1200">
              <a:latin typeface="Nunito" pitchFamily="2" charset="-93"/>
            </a:endParaRPr>
          </a:p>
        </p:txBody>
      </p:sp>
      <p:sp>
        <p:nvSpPr>
          <p:cNvPr id="5" name="TextBox 4">
            <a:extLst>
              <a:ext uri="{FF2B5EF4-FFF2-40B4-BE49-F238E27FC236}">
                <a16:creationId xmlns:a16="http://schemas.microsoft.com/office/drawing/2014/main" id="{ECA585BD-BC7D-71AB-FEF4-727DC4DEEB6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72</a:t>
            </a:r>
          </a:p>
        </p:txBody>
      </p:sp>
      <p:cxnSp>
        <p:nvCxnSpPr>
          <p:cNvPr id="10" name="Straight Arrow Connector 9">
            <a:extLst>
              <a:ext uri="{FF2B5EF4-FFF2-40B4-BE49-F238E27FC236}">
                <a16:creationId xmlns:a16="http://schemas.microsoft.com/office/drawing/2014/main" id="{DB6BB2A4-FAF0-65BF-2A17-6BB7525AD9AC}"/>
              </a:ext>
            </a:extLst>
          </p:cNvPr>
          <p:cNvCxnSpPr>
            <a:cxnSpLocks/>
            <a:stCxn id="19" idx="2"/>
            <a:endCxn id="9" idx="1"/>
          </p:cNvCxnSpPr>
          <p:nvPr/>
        </p:nvCxnSpPr>
        <p:spPr>
          <a:xfrm>
            <a:off x="761045" y="1990585"/>
            <a:ext cx="318130" cy="31874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3F9E6C6B-E5F1-910B-79B1-9A0AB88AC28B}"/>
              </a:ext>
            </a:extLst>
          </p:cNvPr>
          <p:cNvSpPr txBox="1"/>
          <p:nvPr/>
        </p:nvSpPr>
        <p:spPr>
          <a:xfrm>
            <a:off x="239634" y="1682808"/>
            <a:ext cx="1042821" cy="307777"/>
          </a:xfrm>
          <a:prstGeom prst="rect">
            <a:avLst/>
          </a:prstGeom>
          <a:noFill/>
        </p:spPr>
        <p:txBody>
          <a:bodyPr wrap="square" rtlCol="0">
            <a:spAutoFit/>
          </a:bodyPr>
          <a:lstStyle/>
          <a:p>
            <a:r>
              <a:rPr lang="vi-VN"/>
              <a:t>X’s sibling</a:t>
            </a:r>
          </a:p>
        </p:txBody>
      </p:sp>
      <p:cxnSp>
        <p:nvCxnSpPr>
          <p:cNvPr id="25" name="Straight Arrow Connector 24">
            <a:extLst>
              <a:ext uri="{FF2B5EF4-FFF2-40B4-BE49-F238E27FC236}">
                <a16:creationId xmlns:a16="http://schemas.microsoft.com/office/drawing/2014/main" id="{2EBD156C-731A-FE80-86B3-7D5F7925B8BA}"/>
              </a:ext>
            </a:extLst>
          </p:cNvPr>
          <p:cNvCxnSpPr>
            <a:cxnSpLocks/>
            <a:stCxn id="26" idx="0"/>
            <a:endCxn id="13" idx="4"/>
          </p:cNvCxnSpPr>
          <p:nvPr/>
        </p:nvCxnSpPr>
        <p:spPr>
          <a:xfrm flipH="1" flipV="1">
            <a:off x="709776" y="3482612"/>
            <a:ext cx="1041480" cy="7743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6" name="TextBox 25">
            <a:extLst>
              <a:ext uri="{FF2B5EF4-FFF2-40B4-BE49-F238E27FC236}">
                <a16:creationId xmlns:a16="http://schemas.microsoft.com/office/drawing/2014/main" id="{253CC965-EFEA-EA4A-DD0D-3FCCC1D6F7B2}"/>
              </a:ext>
            </a:extLst>
          </p:cNvPr>
          <p:cNvSpPr txBox="1"/>
          <p:nvPr/>
        </p:nvSpPr>
        <p:spPr>
          <a:xfrm>
            <a:off x="245492" y="4256949"/>
            <a:ext cx="3011528" cy="307777"/>
          </a:xfrm>
          <a:prstGeom prst="rect">
            <a:avLst/>
          </a:prstGeom>
          <a:noFill/>
        </p:spPr>
        <p:txBody>
          <a:bodyPr wrap="square" rtlCol="0">
            <a:spAutoFit/>
          </a:bodyPr>
          <a:lstStyle/>
          <a:p>
            <a:r>
              <a:rPr lang="vi-VN"/>
              <a:t>X’s sibling’s children left red node</a:t>
            </a:r>
          </a:p>
        </p:txBody>
      </p:sp>
    </p:spTree>
    <p:extLst>
      <p:ext uri="{BB962C8B-B14F-4D97-AF65-F5344CB8AC3E}">
        <p14:creationId xmlns:p14="http://schemas.microsoft.com/office/powerpoint/2010/main" val="3207995913"/>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1054" name="Flowchart: Connector 1053">
            <a:extLst>
              <a:ext uri="{FF2B5EF4-FFF2-40B4-BE49-F238E27FC236}">
                <a16:creationId xmlns:a16="http://schemas.microsoft.com/office/drawing/2014/main" id="{28A6D7B9-E329-A835-94D2-CF6B436BEAF6}"/>
              </a:ext>
            </a:extLst>
          </p:cNvPr>
          <p:cNvSpPr/>
          <p:nvPr/>
        </p:nvSpPr>
        <p:spPr>
          <a:xfrm>
            <a:off x="4427305" y="1539072"/>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055" name="Straight Connector 1054">
            <a:extLst>
              <a:ext uri="{FF2B5EF4-FFF2-40B4-BE49-F238E27FC236}">
                <a16:creationId xmlns:a16="http://schemas.microsoft.com/office/drawing/2014/main" id="{FDD7EBEC-3A39-D334-0143-BE2B8066B5B9}"/>
              </a:ext>
            </a:extLst>
          </p:cNvPr>
          <p:cNvCxnSpPr>
            <a:cxnSpLocks/>
            <a:stCxn id="1054" idx="5"/>
            <a:endCxn id="1130" idx="0"/>
          </p:cNvCxnSpPr>
          <p:nvPr/>
        </p:nvCxnSpPr>
        <p:spPr>
          <a:xfrm>
            <a:off x="4918067" y="2015019"/>
            <a:ext cx="383482" cy="334722"/>
          </a:xfrm>
          <a:prstGeom prst="line">
            <a:avLst/>
          </a:prstGeom>
        </p:spPr>
        <p:style>
          <a:lnRef idx="2">
            <a:schemeClr val="dk1"/>
          </a:lnRef>
          <a:fillRef idx="0">
            <a:schemeClr val="dk1"/>
          </a:fillRef>
          <a:effectRef idx="1">
            <a:schemeClr val="dk1"/>
          </a:effectRef>
          <a:fontRef idx="minor">
            <a:schemeClr val="tx1"/>
          </a:fontRef>
        </p:style>
      </p:cxnSp>
      <p:sp>
        <p:nvSpPr>
          <p:cNvPr id="1056" name="Flowchart: Connector 1055">
            <a:extLst>
              <a:ext uri="{FF2B5EF4-FFF2-40B4-BE49-F238E27FC236}">
                <a16:creationId xmlns:a16="http://schemas.microsoft.com/office/drawing/2014/main" id="{C89D47C6-56CD-7280-AEC6-09AEBFCE2FA6}"/>
              </a:ext>
            </a:extLst>
          </p:cNvPr>
          <p:cNvSpPr/>
          <p:nvPr/>
        </p:nvSpPr>
        <p:spPr>
          <a:xfrm>
            <a:off x="3589344" y="219900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057" name="Straight Connector 1056">
            <a:extLst>
              <a:ext uri="{FF2B5EF4-FFF2-40B4-BE49-F238E27FC236}">
                <a16:creationId xmlns:a16="http://schemas.microsoft.com/office/drawing/2014/main" id="{A255392D-C820-0224-2A03-07CB7FC9669E}"/>
              </a:ext>
            </a:extLst>
          </p:cNvPr>
          <p:cNvCxnSpPr>
            <a:cxnSpLocks/>
            <a:stCxn id="1056" idx="3"/>
            <a:endCxn id="1059" idx="7"/>
          </p:cNvCxnSpPr>
          <p:nvPr/>
        </p:nvCxnSpPr>
        <p:spPr>
          <a:xfrm flipH="1">
            <a:off x="3311672" y="2687830"/>
            <a:ext cx="361873" cy="346635"/>
          </a:xfrm>
          <a:prstGeom prst="line">
            <a:avLst/>
          </a:prstGeom>
        </p:spPr>
        <p:style>
          <a:lnRef idx="2">
            <a:schemeClr val="dk1"/>
          </a:lnRef>
          <a:fillRef idx="0">
            <a:schemeClr val="dk1"/>
          </a:fillRef>
          <a:effectRef idx="1">
            <a:schemeClr val="dk1"/>
          </a:effectRef>
          <a:fontRef idx="minor">
            <a:schemeClr val="tx1"/>
          </a:fontRef>
        </p:style>
      </p:cxnSp>
      <p:cxnSp>
        <p:nvCxnSpPr>
          <p:cNvPr id="1058" name="Straight Connector 1057">
            <a:extLst>
              <a:ext uri="{FF2B5EF4-FFF2-40B4-BE49-F238E27FC236}">
                <a16:creationId xmlns:a16="http://schemas.microsoft.com/office/drawing/2014/main" id="{F7332522-341F-DDE9-E8A7-C62CA629F8AE}"/>
              </a:ext>
            </a:extLst>
          </p:cNvPr>
          <p:cNvCxnSpPr>
            <a:cxnSpLocks/>
            <a:stCxn id="1056" idx="7"/>
            <a:endCxn id="1054" idx="3"/>
          </p:cNvCxnSpPr>
          <p:nvPr/>
        </p:nvCxnSpPr>
        <p:spPr>
          <a:xfrm flipV="1">
            <a:off x="4080106" y="2015019"/>
            <a:ext cx="431400" cy="267851"/>
          </a:xfrm>
          <a:prstGeom prst="line">
            <a:avLst/>
          </a:prstGeom>
        </p:spPr>
        <p:style>
          <a:lnRef idx="2">
            <a:schemeClr val="dk1"/>
          </a:lnRef>
          <a:fillRef idx="0">
            <a:schemeClr val="dk1"/>
          </a:fillRef>
          <a:effectRef idx="1">
            <a:schemeClr val="dk1"/>
          </a:effectRef>
          <a:fontRef idx="minor">
            <a:schemeClr val="tx1"/>
          </a:fontRef>
        </p:style>
      </p:cxnSp>
      <p:sp>
        <p:nvSpPr>
          <p:cNvPr id="1059" name="Flowchart: Connector 1058">
            <a:extLst>
              <a:ext uri="{FF2B5EF4-FFF2-40B4-BE49-F238E27FC236}">
                <a16:creationId xmlns:a16="http://schemas.microsoft.com/office/drawing/2014/main" id="{7335E20C-50E7-5F44-A03C-298686B99E7C}"/>
              </a:ext>
            </a:extLst>
          </p:cNvPr>
          <p:cNvSpPr/>
          <p:nvPr/>
        </p:nvSpPr>
        <p:spPr>
          <a:xfrm>
            <a:off x="2820910" y="295059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60" name="Rectangle 1059">
            <a:extLst>
              <a:ext uri="{FF2B5EF4-FFF2-40B4-BE49-F238E27FC236}">
                <a16:creationId xmlns:a16="http://schemas.microsoft.com/office/drawing/2014/main" id="{99DDFA47-7210-056B-C94A-5562FFAF9824}"/>
              </a:ext>
            </a:extLst>
          </p:cNvPr>
          <p:cNvSpPr/>
          <p:nvPr/>
        </p:nvSpPr>
        <p:spPr>
          <a:xfrm>
            <a:off x="2507322" y="371001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61" name="Rectangle 1060">
            <a:extLst>
              <a:ext uri="{FF2B5EF4-FFF2-40B4-BE49-F238E27FC236}">
                <a16:creationId xmlns:a16="http://schemas.microsoft.com/office/drawing/2014/main" id="{35F1C943-054C-9AEE-5FC1-5D17E2B3DEAA}"/>
              </a:ext>
            </a:extLst>
          </p:cNvPr>
          <p:cNvSpPr/>
          <p:nvPr/>
        </p:nvSpPr>
        <p:spPr>
          <a:xfrm>
            <a:off x="3226557" y="3708991"/>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62" name="Straight Connector 1061">
            <a:extLst>
              <a:ext uri="{FF2B5EF4-FFF2-40B4-BE49-F238E27FC236}">
                <a16:creationId xmlns:a16="http://schemas.microsoft.com/office/drawing/2014/main" id="{12D6E7CF-7EE9-C147-BF8E-4A8F8DC22E10}"/>
              </a:ext>
            </a:extLst>
          </p:cNvPr>
          <p:cNvCxnSpPr>
            <a:cxnSpLocks/>
            <a:stCxn id="1059" idx="3"/>
            <a:endCxn id="1060" idx="0"/>
          </p:cNvCxnSpPr>
          <p:nvPr/>
        </p:nvCxnSpPr>
        <p:spPr>
          <a:xfrm flipH="1">
            <a:off x="2754996" y="3439425"/>
            <a:ext cx="150115" cy="270594"/>
          </a:xfrm>
          <a:prstGeom prst="line">
            <a:avLst/>
          </a:prstGeom>
        </p:spPr>
        <p:style>
          <a:lnRef idx="2">
            <a:schemeClr val="dk1"/>
          </a:lnRef>
          <a:fillRef idx="0">
            <a:schemeClr val="dk1"/>
          </a:fillRef>
          <a:effectRef idx="1">
            <a:schemeClr val="dk1"/>
          </a:effectRef>
          <a:fontRef idx="minor">
            <a:schemeClr val="tx1"/>
          </a:fontRef>
        </p:style>
      </p:cxnSp>
      <p:cxnSp>
        <p:nvCxnSpPr>
          <p:cNvPr id="1063" name="Straight Connector 1062">
            <a:extLst>
              <a:ext uri="{FF2B5EF4-FFF2-40B4-BE49-F238E27FC236}">
                <a16:creationId xmlns:a16="http://schemas.microsoft.com/office/drawing/2014/main" id="{02A46A79-4389-DFDC-F7A3-48E11663D559}"/>
              </a:ext>
            </a:extLst>
          </p:cNvPr>
          <p:cNvCxnSpPr>
            <a:cxnSpLocks/>
            <a:stCxn id="1059" idx="5"/>
            <a:endCxn id="1061" idx="0"/>
          </p:cNvCxnSpPr>
          <p:nvPr/>
        </p:nvCxnSpPr>
        <p:spPr>
          <a:xfrm>
            <a:off x="3311672" y="3439425"/>
            <a:ext cx="162560" cy="269566"/>
          </a:xfrm>
          <a:prstGeom prst="line">
            <a:avLst/>
          </a:prstGeom>
        </p:spPr>
        <p:style>
          <a:lnRef idx="2">
            <a:schemeClr val="dk1"/>
          </a:lnRef>
          <a:fillRef idx="0">
            <a:schemeClr val="dk1"/>
          </a:fillRef>
          <a:effectRef idx="1">
            <a:schemeClr val="dk1"/>
          </a:effectRef>
          <a:fontRef idx="minor">
            <a:schemeClr val="tx1"/>
          </a:fontRef>
        </p:style>
      </p:cxnSp>
      <p:cxnSp>
        <p:nvCxnSpPr>
          <p:cNvPr id="1066" name="Straight Connector 1065">
            <a:extLst>
              <a:ext uri="{FF2B5EF4-FFF2-40B4-BE49-F238E27FC236}">
                <a16:creationId xmlns:a16="http://schemas.microsoft.com/office/drawing/2014/main" id="{0903FAB0-50D3-44E8-FE26-B3D77687AAC5}"/>
              </a:ext>
            </a:extLst>
          </p:cNvPr>
          <p:cNvCxnSpPr>
            <a:cxnSpLocks/>
            <a:stCxn id="1056" idx="5"/>
            <a:endCxn id="1103" idx="1"/>
          </p:cNvCxnSpPr>
          <p:nvPr/>
        </p:nvCxnSpPr>
        <p:spPr>
          <a:xfrm>
            <a:off x="4080106" y="2687830"/>
            <a:ext cx="482290" cy="346635"/>
          </a:xfrm>
          <a:prstGeom prst="line">
            <a:avLst/>
          </a:prstGeom>
        </p:spPr>
        <p:style>
          <a:lnRef idx="2">
            <a:schemeClr val="dk1"/>
          </a:lnRef>
          <a:fillRef idx="0">
            <a:schemeClr val="dk1"/>
          </a:fillRef>
          <a:effectRef idx="1">
            <a:schemeClr val="dk1"/>
          </a:effectRef>
          <a:fontRef idx="minor">
            <a:schemeClr val="tx1"/>
          </a:fontRef>
        </p:style>
      </p:cxnSp>
      <p:cxnSp>
        <p:nvCxnSpPr>
          <p:cNvPr id="1069" name="Straight Arrow Connector 1068">
            <a:extLst>
              <a:ext uri="{FF2B5EF4-FFF2-40B4-BE49-F238E27FC236}">
                <a16:creationId xmlns:a16="http://schemas.microsoft.com/office/drawing/2014/main" id="{6D493B93-5B05-EBAA-01A8-5057DB3F0FDC}"/>
              </a:ext>
            </a:extLst>
          </p:cNvPr>
          <p:cNvCxnSpPr>
            <a:cxnSpLocks/>
          </p:cNvCxnSpPr>
          <p:nvPr/>
        </p:nvCxnSpPr>
        <p:spPr>
          <a:xfrm flipH="1">
            <a:off x="5537065" y="1909989"/>
            <a:ext cx="304400" cy="39681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0" name="TextBox 1069">
            <a:extLst>
              <a:ext uri="{FF2B5EF4-FFF2-40B4-BE49-F238E27FC236}">
                <a16:creationId xmlns:a16="http://schemas.microsoft.com/office/drawing/2014/main" id="{8FF0F453-CC88-8AD6-FC5E-06FA78D7048F}"/>
              </a:ext>
            </a:extLst>
          </p:cNvPr>
          <p:cNvSpPr txBox="1"/>
          <p:nvPr/>
        </p:nvSpPr>
        <p:spPr>
          <a:xfrm>
            <a:off x="5244901" y="1586191"/>
            <a:ext cx="1276676" cy="307777"/>
          </a:xfrm>
          <a:prstGeom prst="rect">
            <a:avLst/>
          </a:prstGeom>
          <a:noFill/>
        </p:spPr>
        <p:txBody>
          <a:bodyPr wrap="square" rtlCol="0">
            <a:spAutoFit/>
          </a:bodyPr>
          <a:lstStyle/>
          <a:p>
            <a:r>
              <a:rPr lang="vi-VN"/>
              <a:t>Double Black</a:t>
            </a:r>
          </a:p>
        </p:txBody>
      </p: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103" name="Flowchart: Connector 1102">
            <a:extLst>
              <a:ext uri="{FF2B5EF4-FFF2-40B4-BE49-F238E27FC236}">
                <a16:creationId xmlns:a16="http://schemas.microsoft.com/office/drawing/2014/main" id="{925F8BF5-8910-4AE4-50F4-021F9E586208}"/>
              </a:ext>
            </a:extLst>
          </p:cNvPr>
          <p:cNvSpPr/>
          <p:nvPr/>
        </p:nvSpPr>
        <p:spPr>
          <a:xfrm>
            <a:off x="4478195" y="295059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104" name="Rectangle 1103">
            <a:extLst>
              <a:ext uri="{FF2B5EF4-FFF2-40B4-BE49-F238E27FC236}">
                <a16:creationId xmlns:a16="http://schemas.microsoft.com/office/drawing/2014/main" id="{D3ACD0E1-A528-29AF-0171-6117B1126622}"/>
              </a:ext>
            </a:extLst>
          </p:cNvPr>
          <p:cNvSpPr/>
          <p:nvPr/>
        </p:nvSpPr>
        <p:spPr>
          <a:xfrm>
            <a:off x="4123461" y="370902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05" name="Rectangle 1104">
            <a:extLst>
              <a:ext uri="{FF2B5EF4-FFF2-40B4-BE49-F238E27FC236}">
                <a16:creationId xmlns:a16="http://schemas.microsoft.com/office/drawing/2014/main" id="{64AD35DB-7007-0317-3E25-915E106B761B}"/>
              </a:ext>
            </a:extLst>
          </p:cNvPr>
          <p:cNvSpPr/>
          <p:nvPr/>
        </p:nvSpPr>
        <p:spPr>
          <a:xfrm>
            <a:off x="4902150" y="371344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06" name="Straight Connector 1105">
            <a:extLst>
              <a:ext uri="{FF2B5EF4-FFF2-40B4-BE49-F238E27FC236}">
                <a16:creationId xmlns:a16="http://schemas.microsoft.com/office/drawing/2014/main" id="{72077492-6EB5-CCC4-C204-120E33D47BDB}"/>
              </a:ext>
            </a:extLst>
          </p:cNvPr>
          <p:cNvCxnSpPr>
            <a:cxnSpLocks/>
            <a:stCxn id="1103" idx="3"/>
            <a:endCxn id="1104" idx="0"/>
          </p:cNvCxnSpPr>
          <p:nvPr/>
        </p:nvCxnSpPr>
        <p:spPr>
          <a:xfrm flipH="1">
            <a:off x="4371135" y="3439425"/>
            <a:ext cx="191261" cy="269603"/>
          </a:xfrm>
          <a:prstGeom prst="line">
            <a:avLst/>
          </a:prstGeom>
        </p:spPr>
        <p:style>
          <a:lnRef idx="2">
            <a:schemeClr val="dk1"/>
          </a:lnRef>
          <a:fillRef idx="0">
            <a:schemeClr val="dk1"/>
          </a:fillRef>
          <a:effectRef idx="1">
            <a:schemeClr val="dk1"/>
          </a:effectRef>
          <a:fontRef idx="minor">
            <a:schemeClr val="tx1"/>
          </a:fontRef>
        </p:style>
      </p:cxnSp>
      <p:cxnSp>
        <p:nvCxnSpPr>
          <p:cNvPr id="1107" name="Straight Connector 1106">
            <a:extLst>
              <a:ext uri="{FF2B5EF4-FFF2-40B4-BE49-F238E27FC236}">
                <a16:creationId xmlns:a16="http://schemas.microsoft.com/office/drawing/2014/main" id="{C04E02F0-E4B7-3B8B-632B-652421624FEC}"/>
              </a:ext>
            </a:extLst>
          </p:cNvPr>
          <p:cNvCxnSpPr>
            <a:cxnSpLocks/>
            <a:stCxn id="1103" idx="5"/>
            <a:endCxn id="1105" idx="0"/>
          </p:cNvCxnSpPr>
          <p:nvPr/>
        </p:nvCxnSpPr>
        <p:spPr>
          <a:xfrm>
            <a:off x="4968957" y="3439425"/>
            <a:ext cx="180868" cy="274015"/>
          </a:xfrm>
          <a:prstGeom prst="line">
            <a:avLst/>
          </a:prstGeom>
        </p:spPr>
        <p:style>
          <a:lnRef idx="2">
            <a:schemeClr val="dk1"/>
          </a:lnRef>
          <a:fillRef idx="0">
            <a:schemeClr val="dk1"/>
          </a:fillRef>
          <a:effectRef idx="1">
            <a:schemeClr val="dk1"/>
          </a:effectRef>
          <a:fontRef idx="minor">
            <a:schemeClr val="tx1"/>
          </a:fontRef>
        </p:style>
      </p:cxnSp>
      <p:grpSp>
        <p:nvGrpSpPr>
          <p:cNvPr id="1127" name="Group 1126">
            <a:extLst>
              <a:ext uri="{FF2B5EF4-FFF2-40B4-BE49-F238E27FC236}">
                <a16:creationId xmlns:a16="http://schemas.microsoft.com/office/drawing/2014/main" id="{86931116-02E8-1EC6-E200-0A1209618E9E}"/>
              </a:ext>
            </a:extLst>
          </p:cNvPr>
          <p:cNvGrpSpPr/>
          <p:nvPr/>
        </p:nvGrpSpPr>
        <p:grpSpPr>
          <a:xfrm>
            <a:off x="5002268" y="2349741"/>
            <a:ext cx="592805" cy="436572"/>
            <a:chOff x="4446744" y="4071647"/>
            <a:chExt cx="592805" cy="436572"/>
          </a:xfrm>
        </p:grpSpPr>
        <p:sp>
          <p:nvSpPr>
            <p:cNvPr id="1128" name="Rectangle 1127">
              <a:extLst>
                <a:ext uri="{FF2B5EF4-FFF2-40B4-BE49-F238E27FC236}">
                  <a16:creationId xmlns:a16="http://schemas.microsoft.com/office/drawing/2014/main" id="{4255A12B-6B13-C06C-1DDA-0958A49DF678}"/>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29" name="Rectangle 1128">
              <a:extLst>
                <a:ext uri="{FF2B5EF4-FFF2-40B4-BE49-F238E27FC236}">
                  <a16:creationId xmlns:a16="http://schemas.microsoft.com/office/drawing/2014/main" id="{9577AC29-8BFA-4468-B50B-EDC466F52194}"/>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30" name="Rectangle 1129">
              <a:extLst>
                <a:ext uri="{FF2B5EF4-FFF2-40B4-BE49-F238E27FC236}">
                  <a16:creationId xmlns:a16="http://schemas.microsoft.com/office/drawing/2014/main" id="{82E57C93-44EB-FC7C-C4D8-32081577ACBA}"/>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 name="TextBox 3">
            <a:extLst>
              <a:ext uri="{FF2B5EF4-FFF2-40B4-BE49-F238E27FC236}">
                <a16:creationId xmlns:a16="http://schemas.microsoft.com/office/drawing/2014/main" id="{1E34B8C4-974C-B541-85AC-625529250DC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73</a:t>
            </a:r>
          </a:p>
        </p:txBody>
      </p:sp>
    </p:spTree>
    <p:extLst>
      <p:ext uri="{BB962C8B-B14F-4D97-AF65-F5344CB8AC3E}">
        <p14:creationId xmlns:p14="http://schemas.microsoft.com/office/powerpoint/2010/main" val="212931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1085" name="Flowchart: Connector 1084">
            <a:extLst>
              <a:ext uri="{FF2B5EF4-FFF2-40B4-BE49-F238E27FC236}">
                <a16:creationId xmlns:a16="http://schemas.microsoft.com/office/drawing/2014/main" id="{CA0D6F80-7B0F-B844-1A89-42044E10471E}"/>
              </a:ext>
            </a:extLst>
          </p:cNvPr>
          <p:cNvSpPr/>
          <p:nvPr/>
        </p:nvSpPr>
        <p:spPr>
          <a:xfrm>
            <a:off x="4969302" y="228982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086" name="Straight Connector 1085">
            <a:extLst>
              <a:ext uri="{FF2B5EF4-FFF2-40B4-BE49-F238E27FC236}">
                <a16:creationId xmlns:a16="http://schemas.microsoft.com/office/drawing/2014/main" id="{329EBFD9-4A52-404D-1DD9-C7C5BA285077}"/>
              </a:ext>
            </a:extLst>
          </p:cNvPr>
          <p:cNvCxnSpPr>
            <a:cxnSpLocks/>
            <a:stCxn id="1085" idx="5"/>
            <a:endCxn id="1104" idx="0"/>
          </p:cNvCxnSpPr>
          <p:nvPr/>
        </p:nvCxnSpPr>
        <p:spPr>
          <a:xfrm>
            <a:off x="5460064" y="2765772"/>
            <a:ext cx="392007" cy="504077"/>
          </a:xfrm>
          <a:prstGeom prst="line">
            <a:avLst/>
          </a:prstGeom>
        </p:spPr>
        <p:style>
          <a:lnRef idx="2">
            <a:schemeClr val="dk1"/>
          </a:lnRef>
          <a:fillRef idx="0">
            <a:schemeClr val="dk1"/>
          </a:fillRef>
          <a:effectRef idx="1">
            <a:schemeClr val="dk1"/>
          </a:effectRef>
          <a:fontRef idx="minor">
            <a:schemeClr val="tx1"/>
          </a:fontRef>
        </p:style>
      </p:cxnSp>
      <p:sp>
        <p:nvSpPr>
          <p:cNvPr id="1087" name="Flowchart: Connector 1086">
            <a:extLst>
              <a:ext uri="{FF2B5EF4-FFF2-40B4-BE49-F238E27FC236}">
                <a16:creationId xmlns:a16="http://schemas.microsoft.com/office/drawing/2014/main" id="{8C85763C-2B3E-9ED2-FACE-35A9B4485F58}"/>
              </a:ext>
            </a:extLst>
          </p:cNvPr>
          <p:cNvSpPr/>
          <p:nvPr/>
        </p:nvSpPr>
        <p:spPr>
          <a:xfrm>
            <a:off x="3920732" y="169590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864" name="Straight Connector 863">
            <a:extLst>
              <a:ext uri="{FF2B5EF4-FFF2-40B4-BE49-F238E27FC236}">
                <a16:creationId xmlns:a16="http://schemas.microsoft.com/office/drawing/2014/main" id="{209AD07C-3F49-299D-BDE6-F9DF2CDAB943}"/>
              </a:ext>
            </a:extLst>
          </p:cNvPr>
          <p:cNvCxnSpPr>
            <a:cxnSpLocks/>
            <a:stCxn id="1087" idx="3"/>
            <a:endCxn id="866" idx="7"/>
          </p:cNvCxnSpPr>
          <p:nvPr/>
        </p:nvCxnSpPr>
        <p:spPr>
          <a:xfrm flipH="1">
            <a:off x="3313029" y="2184732"/>
            <a:ext cx="691904" cy="222188"/>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686C1CA5-1A92-0BEC-BBE0-A311112159F6}"/>
              </a:ext>
            </a:extLst>
          </p:cNvPr>
          <p:cNvCxnSpPr>
            <a:cxnSpLocks/>
            <a:stCxn id="1087" idx="5"/>
            <a:endCxn id="1085" idx="1"/>
          </p:cNvCxnSpPr>
          <p:nvPr/>
        </p:nvCxnSpPr>
        <p:spPr>
          <a:xfrm>
            <a:off x="4411494" y="2184732"/>
            <a:ext cx="642009" cy="186753"/>
          </a:xfrm>
          <a:prstGeom prst="line">
            <a:avLst/>
          </a:prstGeom>
        </p:spPr>
        <p:style>
          <a:lnRef idx="2">
            <a:schemeClr val="dk1"/>
          </a:lnRef>
          <a:fillRef idx="0">
            <a:schemeClr val="dk1"/>
          </a:fillRef>
          <a:effectRef idx="1">
            <a:schemeClr val="dk1"/>
          </a:effectRef>
          <a:fontRef idx="minor">
            <a:schemeClr val="tx1"/>
          </a:fontRef>
        </p:style>
      </p:cxnSp>
      <p:sp>
        <p:nvSpPr>
          <p:cNvPr id="866" name="Flowchart: Connector 865">
            <a:extLst>
              <a:ext uri="{FF2B5EF4-FFF2-40B4-BE49-F238E27FC236}">
                <a16:creationId xmlns:a16="http://schemas.microsoft.com/office/drawing/2014/main" id="{8210800B-0020-6882-7D3D-7F7C497C5AFA}"/>
              </a:ext>
            </a:extLst>
          </p:cNvPr>
          <p:cNvSpPr/>
          <p:nvPr/>
        </p:nvSpPr>
        <p:spPr>
          <a:xfrm>
            <a:off x="2822267" y="2323050"/>
            <a:ext cx="574963" cy="572700"/>
          </a:xfrm>
          <a:prstGeom prst="flowChartConnector">
            <a:avLst/>
          </a:prstGeom>
          <a:solidFill>
            <a:schemeClr val="bg1">
              <a:lumMod val="1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867" name="Rectangle 866">
            <a:extLst>
              <a:ext uri="{FF2B5EF4-FFF2-40B4-BE49-F238E27FC236}">
                <a16:creationId xmlns:a16="http://schemas.microsoft.com/office/drawing/2014/main" id="{3C9149EA-10AC-256B-C2CC-C5D24B916672}"/>
              </a:ext>
            </a:extLst>
          </p:cNvPr>
          <p:cNvSpPr/>
          <p:nvPr/>
        </p:nvSpPr>
        <p:spPr>
          <a:xfrm>
            <a:off x="2319520" y="327459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68" name="Rectangle 867">
            <a:extLst>
              <a:ext uri="{FF2B5EF4-FFF2-40B4-BE49-F238E27FC236}">
                <a16:creationId xmlns:a16="http://schemas.microsoft.com/office/drawing/2014/main" id="{5012BA73-649F-A3FB-AB65-D3BF3124FF3D}"/>
              </a:ext>
            </a:extLst>
          </p:cNvPr>
          <p:cNvSpPr/>
          <p:nvPr/>
        </p:nvSpPr>
        <p:spPr>
          <a:xfrm>
            <a:off x="3242682" y="327459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69" name="Straight Connector 868">
            <a:extLst>
              <a:ext uri="{FF2B5EF4-FFF2-40B4-BE49-F238E27FC236}">
                <a16:creationId xmlns:a16="http://schemas.microsoft.com/office/drawing/2014/main" id="{E49054C5-AB4B-A81B-5C11-457A880CB108}"/>
              </a:ext>
            </a:extLst>
          </p:cNvPr>
          <p:cNvCxnSpPr>
            <a:cxnSpLocks/>
            <a:stCxn id="866" idx="3"/>
            <a:endCxn id="867" idx="0"/>
          </p:cNvCxnSpPr>
          <p:nvPr/>
        </p:nvCxnSpPr>
        <p:spPr>
          <a:xfrm flipH="1">
            <a:off x="2567194" y="2811880"/>
            <a:ext cx="339274" cy="462714"/>
          </a:xfrm>
          <a:prstGeom prst="line">
            <a:avLst/>
          </a:prstGeom>
        </p:spPr>
        <p:style>
          <a:lnRef idx="2">
            <a:schemeClr val="dk1"/>
          </a:lnRef>
          <a:fillRef idx="0">
            <a:schemeClr val="dk1"/>
          </a:fillRef>
          <a:effectRef idx="1">
            <a:schemeClr val="dk1"/>
          </a:effectRef>
          <a:fontRef idx="minor">
            <a:schemeClr val="tx1"/>
          </a:fontRef>
        </p:style>
      </p:cxnSp>
      <p:cxnSp>
        <p:nvCxnSpPr>
          <p:cNvPr id="870" name="Straight Connector 869">
            <a:extLst>
              <a:ext uri="{FF2B5EF4-FFF2-40B4-BE49-F238E27FC236}">
                <a16:creationId xmlns:a16="http://schemas.microsoft.com/office/drawing/2014/main" id="{DB4F53E0-7DEE-BF10-5A61-1E459D3BD965}"/>
              </a:ext>
            </a:extLst>
          </p:cNvPr>
          <p:cNvCxnSpPr>
            <a:cxnSpLocks/>
            <a:stCxn id="866" idx="5"/>
            <a:endCxn id="868" idx="0"/>
          </p:cNvCxnSpPr>
          <p:nvPr/>
        </p:nvCxnSpPr>
        <p:spPr>
          <a:xfrm>
            <a:off x="3313029" y="2811880"/>
            <a:ext cx="177328" cy="462715"/>
          </a:xfrm>
          <a:prstGeom prst="line">
            <a:avLst/>
          </a:prstGeom>
        </p:spPr>
        <p:style>
          <a:lnRef idx="2">
            <a:schemeClr val="dk1"/>
          </a:lnRef>
          <a:fillRef idx="0">
            <a:schemeClr val="dk1"/>
          </a:fillRef>
          <a:effectRef idx="1">
            <a:schemeClr val="dk1"/>
          </a:effectRef>
          <a:fontRef idx="minor">
            <a:schemeClr val="tx1"/>
          </a:fontRef>
        </p:style>
      </p:cxnSp>
      <p:cxnSp>
        <p:nvCxnSpPr>
          <p:cNvPr id="871" name="Straight Connector 870">
            <a:extLst>
              <a:ext uri="{FF2B5EF4-FFF2-40B4-BE49-F238E27FC236}">
                <a16:creationId xmlns:a16="http://schemas.microsoft.com/office/drawing/2014/main" id="{997CA410-1E89-8E00-E5E3-DCC48E46ABF6}"/>
              </a:ext>
            </a:extLst>
          </p:cNvPr>
          <p:cNvCxnSpPr>
            <a:cxnSpLocks/>
            <a:stCxn id="1085" idx="3"/>
            <a:endCxn id="874" idx="7"/>
          </p:cNvCxnSpPr>
          <p:nvPr/>
        </p:nvCxnSpPr>
        <p:spPr>
          <a:xfrm flipH="1">
            <a:off x="4750657" y="2765772"/>
            <a:ext cx="302846" cy="355214"/>
          </a:xfrm>
          <a:prstGeom prst="line">
            <a:avLst/>
          </a:prstGeom>
        </p:spPr>
        <p:style>
          <a:lnRef idx="2">
            <a:schemeClr val="dk1"/>
          </a:lnRef>
          <a:fillRef idx="0">
            <a:schemeClr val="dk1"/>
          </a:fillRef>
          <a:effectRef idx="1">
            <a:schemeClr val="dk1"/>
          </a:effectRef>
          <a:fontRef idx="minor">
            <a:schemeClr val="tx1"/>
          </a:fontRef>
        </p:style>
      </p:cxnSp>
      <p:sp>
        <p:nvSpPr>
          <p:cNvPr id="874" name="Flowchart: Connector 873">
            <a:extLst>
              <a:ext uri="{FF2B5EF4-FFF2-40B4-BE49-F238E27FC236}">
                <a16:creationId xmlns:a16="http://schemas.microsoft.com/office/drawing/2014/main" id="{5F86504E-A93E-AE68-A93B-E08FCA3584E2}"/>
              </a:ext>
            </a:extLst>
          </p:cNvPr>
          <p:cNvSpPr/>
          <p:nvPr/>
        </p:nvSpPr>
        <p:spPr>
          <a:xfrm>
            <a:off x="4259895" y="3037116"/>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875" name="Rectangle 874">
            <a:extLst>
              <a:ext uri="{FF2B5EF4-FFF2-40B4-BE49-F238E27FC236}">
                <a16:creationId xmlns:a16="http://schemas.microsoft.com/office/drawing/2014/main" id="{FBB27E14-F172-3116-69DC-CD18543B5C96}"/>
              </a:ext>
            </a:extLst>
          </p:cNvPr>
          <p:cNvSpPr/>
          <p:nvPr/>
        </p:nvSpPr>
        <p:spPr>
          <a:xfrm>
            <a:off x="3824658" y="391377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76" name="Rectangle 875">
            <a:extLst>
              <a:ext uri="{FF2B5EF4-FFF2-40B4-BE49-F238E27FC236}">
                <a16:creationId xmlns:a16="http://schemas.microsoft.com/office/drawing/2014/main" id="{B84DBD0D-59B0-A204-603C-8F5EBF461A97}"/>
              </a:ext>
            </a:extLst>
          </p:cNvPr>
          <p:cNvSpPr/>
          <p:nvPr/>
        </p:nvSpPr>
        <p:spPr>
          <a:xfrm>
            <a:off x="4713339" y="3915662"/>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77" name="Straight Connector 876">
            <a:extLst>
              <a:ext uri="{FF2B5EF4-FFF2-40B4-BE49-F238E27FC236}">
                <a16:creationId xmlns:a16="http://schemas.microsoft.com/office/drawing/2014/main" id="{AEDD3D09-58CD-2C7A-806D-F716092058C5}"/>
              </a:ext>
            </a:extLst>
          </p:cNvPr>
          <p:cNvCxnSpPr>
            <a:cxnSpLocks/>
            <a:stCxn id="874" idx="3"/>
            <a:endCxn id="875" idx="0"/>
          </p:cNvCxnSpPr>
          <p:nvPr/>
        </p:nvCxnSpPr>
        <p:spPr>
          <a:xfrm flipH="1">
            <a:off x="4072332" y="3525946"/>
            <a:ext cx="271764" cy="387830"/>
          </a:xfrm>
          <a:prstGeom prst="line">
            <a:avLst/>
          </a:prstGeom>
        </p:spPr>
        <p:style>
          <a:lnRef idx="2">
            <a:schemeClr val="dk1"/>
          </a:lnRef>
          <a:fillRef idx="0">
            <a:schemeClr val="dk1"/>
          </a:fillRef>
          <a:effectRef idx="1">
            <a:schemeClr val="dk1"/>
          </a:effectRef>
          <a:fontRef idx="minor">
            <a:schemeClr val="tx1"/>
          </a:fontRef>
        </p:style>
      </p:cxnSp>
      <p:cxnSp>
        <p:nvCxnSpPr>
          <p:cNvPr id="878" name="Straight Connector 877">
            <a:extLst>
              <a:ext uri="{FF2B5EF4-FFF2-40B4-BE49-F238E27FC236}">
                <a16:creationId xmlns:a16="http://schemas.microsoft.com/office/drawing/2014/main" id="{984A5D1A-4FA4-08FB-12E6-38661FEE8AAE}"/>
              </a:ext>
            </a:extLst>
          </p:cNvPr>
          <p:cNvCxnSpPr>
            <a:cxnSpLocks/>
            <a:stCxn id="874" idx="5"/>
            <a:endCxn id="876" idx="0"/>
          </p:cNvCxnSpPr>
          <p:nvPr/>
        </p:nvCxnSpPr>
        <p:spPr>
          <a:xfrm>
            <a:off x="4750657" y="3525946"/>
            <a:ext cx="210357" cy="389716"/>
          </a:xfrm>
          <a:prstGeom prst="line">
            <a:avLst/>
          </a:prstGeom>
        </p:spPr>
        <p:style>
          <a:lnRef idx="2">
            <a:schemeClr val="dk1"/>
          </a:lnRef>
          <a:fillRef idx="0">
            <a:schemeClr val="dk1"/>
          </a:fillRef>
          <a:effectRef idx="1">
            <a:schemeClr val="dk1"/>
          </a:effectRef>
          <a:fontRef idx="minor">
            <a:schemeClr val="tx1"/>
          </a:fontRef>
        </p:style>
      </p:cxnSp>
      <p:sp>
        <p:nvSpPr>
          <p:cNvPr id="1104" name="Rectangle 1103">
            <a:extLst>
              <a:ext uri="{FF2B5EF4-FFF2-40B4-BE49-F238E27FC236}">
                <a16:creationId xmlns:a16="http://schemas.microsoft.com/office/drawing/2014/main" id="{952A70DA-A6F5-1321-5ABA-64E593647175}"/>
              </a:ext>
            </a:extLst>
          </p:cNvPr>
          <p:cNvSpPr/>
          <p:nvPr/>
        </p:nvSpPr>
        <p:spPr>
          <a:xfrm>
            <a:off x="5604396" y="3269849"/>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4" name="TextBox 3">
            <a:extLst>
              <a:ext uri="{FF2B5EF4-FFF2-40B4-BE49-F238E27FC236}">
                <a16:creationId xmlns:a16="http://schemas.microsoft.com/office/drawing/2014/main" id="{DAFA9B98-19C4-1B55-501E-7B7EAA80AD63}"/>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74</a:t>
            </a:r>
          </a:p>
        </p:txBody>
      </p:sp>
    </p:spTree>
    <p:extLst>
      <p:ext uri="{BB962C8B-B14F-4D97-AF65-F5344CB8AC3E}">
        <p14:creationId xmlns:p14="http://schemas.microsoft.com/office/powerpoint/2010/main" val="29815245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9" idx="2"/>
          </p:cNvCxnSpPr>
          <p:nvPr/>
        </p:nvCxnSpPr>
        <p:spPr>
          <a:xfrm>
            <a:off x="2491341" y="2125260"/>
            <a:ext cx="282696" cy="400569"/>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2774037" y="223947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3" idx="0"/>
          </p:cNvCxnSpPr>
          <p:nvPr/>
        </p:nvCxnSpPr>
        <p:spPr>
          <a:xfrm flipH="1">
            <a:off x="2488839" y="2728309"/>
            <a:ext cx="369399" cy="195622"/>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18" idx="6"/>
            <a:endCxn id="4" idx="3"/>
          </p:cNvCxnSpPr>
          <p:nvPr/>
        </p:nvCxnSpPr>
        <p:spPr>
          <a:xfrm flipV="1">
            <a:off x="1495630" y="2125260"/>
            <a:ext cx="589150" cy="445239"/>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2201357" y="292393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4" name="Rectangle 13">
            <a:extLst>
              <a:ext uri="{FF2B5EF4-FFF2-40B4-BE49-F238E27FC236}">
                <a16:creationId xmlns:a16="http://schemas.microsoft.com/office/drawing/2014/main" id="{73EB62CE-9BB6-AE76-1EF3-D6CCE62EBCE1}"/>
              </a:ext>
            </a:extLst>
          </p:cNvPr>
          <p:cNvSpPr/>
          <p:nvPr/>
        </p:nvSpPr>
        <p:spPr>
          <a:xfrm>
            <a:off x="1958015" y="366642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2541220" y="366642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2205689" y="3412761"/>
            <a:ext cx="79869" cy="253665"/>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692119" y="3412761"/>
            <a:ext cx="96776" cy="253664"/>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920667" y="228414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077" idx="0"/>
          </p:cNvCxnSpPr>
          <p:nvPr/>
        </p:nvCxnSpPr>
        <p:spPr>
          <a:xfrm>
            <a:off x="3264799" y="2728309"/>
            <a:ext cx="480164" cy="179682"/>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7" idx="0"/>
          </p:cNvCxnSpPr>
          <p:nvPr/>
        </p:nvCxnSpPr>
        <p:spPr>
          <a:xfrm>
            <a:off x="1411429" y="2772979"/>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887" name="Rectangle 886">
            <a:extLst>
              <a:ext uri="{FF2B5EF4-FFF2-40B4-BE49-F238E27FC236}">
                <a16:creationId xmlns:a16="http://schemas.microsoft.com/office/drawing/2014/main" id="{EBE5848E-A392-9C9A-0D0B-3BA9DC84CCB3}"/>
              </a:ext>
            </a:extLst>
          </p:cNvPr>
          <p:cNvSpPr/>
          <p:nvPr/>
        </p:nvSpPr>
        <p:spPr>
          <a:xfrm>
            <a:off x="1405194" y="3011679"/>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6" name="Straight Arrow Connector 1045">
            <a:extLst>
              <a:ext uri="{FF2B5EF4-FFF2-40B4-BE49-F238E27FC236}">
                <a16:creationId xmlns:a16="http://schemas.microsoft.com/office/drawing/2014/main" id="{26DC4AD5-CC8D-0333-1DCE-4701C9674A27}"/>
              </a:ext>
            </a:extLst>
          </p:cNvPr>
          <p:cNvCxnSpPr>
            <a:cxnSpLocks/>
            <a:stCxn id="31" idx="2"/>
            <a:endCxn id="18" idx="1"/>
          </p:cNvCxnSpPr>
          <p:nvPr/>
        </p:nvCxnSpPr>
        <p:spPr>
          <a:xfrm>
            <a:off x="686738" y="1986352"/>
            <a:ext cx="318130" cy="3816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Right case</a:t>
            </a:r>
          </a:p>
        </p:txBody>
      </p:sp>
      <p:sp>
        <p:nvSpPr>
          <p:cNvPr id="1077" name="Flowchart: Connector 1076">
            <a:extLst>
              <a:ext uri="{FF2B5EF4-FFF2-40B4-BE49-F238E27FC236}">
                <a16:creationId xmlns:a16="http://schemas.microsoft.com/office/drawing/2014/main" id="{01BB91FA-6462-F637-4CF1-EFA077C55C57}"/>
              </a:ext>
            </a:extLst>
          </p:cNvPr>
          <p:cNvSpPr/>
          <p:nvPr/>
        </p:nvSpPr>
        <p:spPr>
          <a:xfrm>
            <a:off x="3457481" y="2907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81" name="Rectangle 1080">
            <a:extLst>
              <a:ext uri="{FF2B5EF4-FFF2-40B4-BE49-F238E27FC236}">
                <a16:creationId xmlns:a16="http://schemas.microsoft.com/office/drawing/2014/main" id="{A2C346B6-2656-3622-24A9-BDC2B5347290}"/>
              </a:ext>
            </a:extLst>
          </p:cNvPr>
          <p:cNvSpPr/>
          <p:nvPr/>
        </p:nvSpPr>
        <p:spPr>
          <a:xfrm>
            <a:off x="3195456" y="366642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82" name="Rectangle 1081">
            <a:extLst>
              <a:ext uri="{FF2B5EF4-FFF2-40B4-BE49-F238E27FC236}">
                <a16:creationId xmlns:a16="http://schemas.microsoft.com/office/drawing/2014/main" id="{5A1CBD64-BE26-D149-EE5F-1ADE8360AD7C}"/>
              </a:ext>
            </a:extLst>
          </p:cNvPr>
          <p:cNvSpPr/>
          <p:nvPr/>
        </p:nvSpPr>
        <p:spPr>
          <a:xfrm>
            <a:off x="3837939" y="366642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83" name="Straight Connector 1082">
            <a:extLst>
              <a:ext uri="{FF2B5EF4-FFF2-40B4-BE49-F238E27FC236}">
                <a16:creationId xmlns:a16="http://schemas.microsoft.com/office/drawing/2014/main" id="{70344587-BEB0-B560-2592-4C037587FC8D}"/>
              </a:ext>
            </a:extLst>
          </p:cNvPr>
          <p:cNvCxnSpPr>
            <a:cxnSpLocks/>
            <a:stCxn id="1077" idx="3"/>
            <a:endCxn id="1081" idx="0"/>
          </p:cNvCxnSpPr>
          <p:nvPr/>
        </p:nvCxnSpPr>
        <p:spPr>
          <a:xfrm flipH="1">
            <a:off x="3443130" y="3396821"/>
            <a:ext cx="98552" cy="269603"/>
          </a:xfrm>
          <a:prstGeom prst="line">
            <a:avLst/>
          </a:prstGeom>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72921006-2236-92C0-DDBA-B05C1CE4DD7F}"/>
              </a:ext>
            </a:extLst>
          </p:cNvPr>
          <p:cNvCxnSpPr>
            <a:cxnSpLocks/>
            <a:stCxn id="1077" idx="5"/>
            <a:endCxn id="1082" idx="0"/>
          </p:cNvCxnSpPr>
          <p:nvPr/>
        </p:nvCxnSpPr>
        <p:spPr>
          <a:xfrm>
            <a:off x="3948243" y="3396821"/>
            <a:ext cx="137371" cy="269603"/>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E9AD5EF0-178C-9748-37B4-9EC16682E6F5}"/>
              </a:ext>
            </a:extLst>
          </p:cNvPr>
          <p:cNvSpPr/>
          <p:nvPr/>
        </p:nvSpPr>
        <p:spPr>
          <a:xfrm>
            <a:off x="576322" y="300725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C739F877-D5D9-89CE-8314-24239E2BF7DD}"/>
              </a:ext>
            </a:extLst>
          </p:cNvPr>
          <p:cNvCxnSpPr>
            <a:cxnSpLocks/>
            <a:stCxn id="18" idx="3"/>
            <a:endCxn id="20" idx="0"/>
          </p:cNvCxnSpPr>
          <p:nvPr/>
        </p:nvCxnSpPr>
        <p:spPr>
          <a:xfrm flipH="1">
            <a:off x="823996" y="2772979"/>
            <a:ext cx="180872" cy="234276"/>
          </a:xfrm>
          <a:prstGeom prst="line">
            <a:avLst/>
          </a:prstGeom>
        </p:spPr>
        <p:style>
          <a:lnRef idx="2">
            <a:schemeClr val="dk1"/>
          </a:lnRef>
          <a:fillRef idx="0">
            <a:schemeClr val="dk1"/>
          </a:fillRef>
          <a:effectRef idx="1">
            <a:schemeClr val="dk1"/>
          </a:effectRef>
          <a:fontRef idx="minor">
            <a:schemeClr val="tx1"/>
          </a:fontRef>
        </p:style>
      </p:cxn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4"/>
            <a:ext cx="4197784" cy="1448076"/>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Left-Rotate subtree tại parent p của node s</a:t>
              </a:r>
            </a:p>
            <a:p>
              <a:pPr marL="342900" indent="-342900">
                <a:buFont typeface="Arial"/>
                <a:buAutoNum type="arabicPeriod"/>
              </a:pPr>
              <a:r>
                <a:rPr lang="vi-VN">
                  <a:solidFill>
                    <a:srgbClr val="000000"/>
                  </a:solidFill>
                  <a:latin typeface="Nunito" pitchFamily="2" charset="-93"/>
                </a:rPr>
                <a:t>Node đã đánh dấu “Double Black” chuyển về node Black</a:t>
              </a:r>
            </a:p>
            <a:p>
              <a:pPr marL="342900" indent="-342900">
                <a:buAutoNum type="arabicPeriod"/>
              </a:pPr>
              <a:r>
                <a:rPr lang="vi-VN">
                  <a:solidFill>
                    <a:srgbClr val="000000"/>
                  </a:solidFill>
                  <a:latin typeface="Nunito" pitchFamily="2" charset="-93"/>
                </a:rPr>
                <a:t>Recolor node r (chuyển thành màu đen)</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TextBox 30">
            <a:extLst>
              <a:ext uri="{FF2B5EF4-FFF2-40B4-BE49-F238E27FC236}">
                <a16:creationId xmlns:a16="http://schemas.microsoft.com/office/drawing/2014/main" id="{CBB66C2B-E47E-E572-E7D9-5C837CB5D77B}"/>
              </a:ext>
            </a:extLst>
          </p:cNvPr>
          <p:cNvSpPr txBox="1"/>
          <p:nvPr/>
        </p:nvSpPr>
        <p:spPr>
          <a:xfrm>
            <a:off x="165327" y="1678575"/>
            <a:ext cx="1042821" cy="307777"/>
          </a:xfrm>
          <a:prstGeom prst="rect">
            <a:avLst/>
          </a:prstGeom>
          <a:noFill/>
        </p:spPr>
        <p:txBody>
          <a:bodyPr wrap="square" rtlCol="0">
            <a:spAutoFit/>
          </a:bodyPr>
          <a:lstStyle/>
          <a:p>
            <a:r>
              <a:rPr lang="vi-VN"/>
              <a:t>Node xóa</a:t>
            </a:r>
          </a:p>
        </p:txBody>
      </p:sp>
      <p:sp>
        <p:nvSpPr>
          <p:cNvPr id="1026" name="Google Shape;868;p37">
            <a:extLst>
              <a:ext uri="{FF2B5EF4-FFF2-40B4-BE49-F238E27FC236}">
                <a16:creationId xmlns:a16="http://schemas.microsoft.com/office/drawing/2014/main" id="{08E20692-0D06-7FAB-17A0-7EB1083A0B72}"/>
              </a:ext>
            </a:extLst>
          </p:cNvPr>
          <p:cNvSpPr txBox="1">
            <a:spLocks/>
          </p:cNvSpPr>
          <p:nvPr/>
        </p:nvSpPr>
        <p:spPr>
          <a:xfrm>
            <a:off x="4538388" y="3675626"/>
            <a:ext cx="4234779" cy="9755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sz="1200" b="1">
                <a:latin typeface="Nunito" pitchFamily="2" charset="-93"/>
              </a:rPr>
              <a:t>Chú ý:</a:t>
            </a:r>
          </a:p>
          <a:p>
            <a:pPr marL="0" indent="0">
              <a:lnSpc>
                <a:spcPct val="150000"/>
              </a:lnSpc>
            </a:pPr>
            <a:r>
              <a:rPr lang="vi-VN" sz="1200" b="1">
                <a:latin typeface="Nunito" pitchFamily="2" charset="-93"/>
              </a:rPr>
              <a:t>- Với Right Right case, khi có 2 node đỏ là con của s thì node r là node bên phải của s</a:t>
            </a:r>
            <a:endParaRPr lang="vi-VN" sz="1200">
              <a:latin typeface="Nunito" pitchFamily="2" charset="-93"/>
            </a:endParaRPr>
          </a:p>
        </p:txBody>
      </p:sp>
      <p:sp>
        <p:nvSpPr>
          <p:cNvPr id="5" name="TextBox 4">
            <a:extLst>
              <a:ext uri="{FF2B5EF4-FFF2-40B4-BE49-F238E27FC236}">
                <a16:creationId xmlns:a16="http://schemas.microsoft.com/office/drawing/2014/main" id="{2B538473-A8A5-1C93-F9DE-BF49DAFE3419}"/>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75</a:t>
            </a:r>
          </a:p>
        </p:txBody>
      </p:sp>
      <p:cxnSp>
        <p:nvCxnSpPr>
          <p:cNvPr id="10" name="Straight Arrow Connector 9">
            <a:extLst>
              <a:ext uri="{FF2B5EF4-FFF2-40B4-BE49-F238E27FC236}">
                <a16:creationId xmlns:a16="http://schemas.microsoft.com/office/drawing/2014/main" id="{C82FA73F-E7DF-5D9F-7CCC-C3FCEC8C132C}"/>
              </a:ext>
            </a:extLst>
          </p:cNvPr>
          <p:cNvCxnSpPr>
            <a:cxnSpLocks/>
            <a:stCxn id="19" idx="2"/>
            <a:endCxn id="9" idx="0"/>
          </p:cNvCxnSpPr>
          <p:nvPr/>
        </p:nvCxnSpPr>
        <p:spPr>
          <a:xfrm flipH="1">
            <a:off x="3061519" y="1829542"/>
            <a:ext cx="249645" cy="40993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TextBox 18">
            <a:extLst>
              <a:ext uri="{FF2B5EF4-FFF2-40B4-BE49-F238E27FC236}">
                <a16:creationId xmlns:a16="http://schemas.microsoft.com/office/drawing/2014/main" id="{BC8A7654-A3D8-05FF-FB3E-62BF19D15BA0}"/>
              </a:ext>
            </a:extLst>
          </p:cNvPr>
          <p:cNvSpPr txBox="1"/>
          <p:nvPr/>
        </p:nvSpPr>
        <p:spPr>
          <a:xfrm>
            <a:off x="2789753" y="1521765"/>
            <a:ext cx="1042821" cy="307777"/>
          </a:xfrm>
          <a:prstGeom prst="rect">
            <a:avLst/>
          </a:prstGeom>
          <a:noFill/>
        </p:spPr>
        <p:txBody>
          <a:bodyPr wrap="square" rtlCol="0">
            <a:spAutoFit/>
          </a:bodyPr>
          <a:lstStyle/>
          <a:p>
            <a:r>
              <a:rPr lang="vi-VN"/>
              <a:t>X’s sibling</a:t>
            </a:r>
          </a:p>
        </p:txBody>
      </p:sp>
      <p:cxnSp>
        <p:nvCxnSpPr>
          <p:cNvPr id="23" name="Straight Arrow Connector 22">
            <a:extLst>
              <a:ext uri="{FF2B5EF4-FFF2-40B4-BE49-F238E27FC236}">
                <a16:creationId xmlns:a16="http://schemas.microsoft.com/office/drawing/2014/main" id="{7B6F8909-DE46-8BB1-E0F9-5F0AC5DB2A03}"/>
              </a:ext>
            </a:extLst>
          </p:cNvPr>
          <p:cNvCxnSpPr>
            <a:cxnSpLocks/>
            <a:stCxn id="25" idx="0"/>
            <a:endCxn id="1077" idx="4"/>
          </p:cNvCxnSpPr>
          <p:nvPr/>
        </p:nvCxnSpPr>
        <p:spPr>
          <a:xfrm flipV="1">
            <a:off x="2713912" y="3480691"/>
            <a:ext cx="1031051" cy="65095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5" name="TextBox 24">
            <a:extLst>
              <a:ext uri="{FF2B5EF4-FFF2-40B4-BE49-F238E27FC236}">
                <a16:creationId xmlns:a16="http://schemas.microsoft.com/office/drawing/2014/main" id="{8AF33A2C-5C28-B846-E122-1A3291FB031E}"/>
              </a:ext>
            </a:extLst>
          </p:cNvPr>
          <p:cNvSpPr txBox="1"/>
          <p:nvPr/>
        </p:nvSpPr>
        <p:spPr>
          <a:xfrm>
            <a:off x="1208148" y="4131643"/>
            <a:ext cx="3011528" cy="307777"/>
          </a:xfrm>
          <a:prstGeom prst="rect">
            <a:avLst/>
          </a:prstGeom>
          <a:noFill/>
        </p:spPr>
        <p:txBody>
          <a:bodyPr wrap="square" rtlCol="0">
            <a:spAutoFit/>
          </a:bodyPr>
          <a:lstStyle/>
          <a:p>
            <a:r>
              <a:rPr lang="vi-VN"/>
              <a:t>X’s sibling’s children right red node</a:t>
            </a:r>
          </a:p>
        </p:txBody>
      </p:sp>
    </p:spTree>
    <p:extLst>
      <p:ext uri="{BB962C8B-B14F-4D97-AF65-F5344CB8AC3E}">
        <p14:creationId xmlns:p14="http://schemas.microsoft.com/office/powerpoint/2010/main" val="1918087528"/>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4" name="Flowchart: Connector 3">
            <a:extLst>
              <a:ext uri="{FF2B5EF4-FFF2-40B4-BE49-F238E27FC236}">
                <a16:creationId xmlns:a16="http://schemas.microsoft.com/office/drawing/2014/main" id="{FDFFC71A-5901-B0FD-949D-FEC5B0B61052}"/>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5" name="Straight Connector 4">
            <a:extLst>
              <a:ext uri="{FF2B5EF4-FFF2-40B4-BE49-F238E27FC236}">
                <a16:creationId xmlns:a16="http://schemas.microsoft.com/office/drawing/2014/main" id="{B893AC45-CECD-40EA-1D31-62D5C41F0E9C}"/>
              </a:ext>
            </a:extLst>
          </p:cNvPr>
          <p:cNvCxnSpPr>
            <a:cxnSpLocks/>
            <a:stCxn id="4" idx="5"/>
            <a:endCxn id="6" idx="2"/>
          </p:cNvCxnSpPr>
          <p:nvPr/>
        </p:nvCxnSpPr>
        <p:spPr>
          <a:xfrm>
            <a:off x="2491341" y="2125260"/>
            <a:ext cx="282696" cy="400569"/>
          </a:xfrm>
          <a:prstGeom prst="line">
            <a:avLst/>
          </a:prstGeom>
        </p:spPr>
        <p:style>
          <a:lnRef idx="2">
            <a:schemeClr val="dk1"/>
          </a:lnRef>
          <a:fillRef idx="0">
            <a:schemeClr val="dk1"/>
          </a:fillRef>
          <a:effectRef idx="1">
            <a:schemeClr val="dk1"/>
          </a:effectRef>
          <a:fontRef idx="minor">
            <a:schemeClr val="tx1"/>
          </a:fontRef>
        </p:style>
      </p:cxnSp>
      <p:sp>
        <p:nvSpPr>
          <p:cNvPr id="6" name="Flowchart: Connector 5">
            <a:extLst>
              <a:ext uri="{FF2B5EF4-FFF2-40B4-BE49-F238E27FC236}">
                <a16:creationId xmlns:a16="http://schemas.microsoft.com/office/drawing/2014/main" id="{ED73334C-2852-CD03-E65E-86721529857E}"/>
              </a:ext>
            </a:extLst>
          </p:cNvPr>
          <p:cNvSpPr/>
          <p:nvPr/>
        </p:nvSpPr>
        <p:spPr>
          <a:xfrm>
            <a:off x="2774037" y="223947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9" name="Straight Connector 8">
            <a:extLst>
              <a:ext uri="{FF2B5EF4-FFF2-40B4-BE49-F238E27FC236}">
                <a16:creationId xmlns:a16="http://schemas.microsoft.com/office/drawing/2014/main" id="{4FCB3FBE-954A-409E-780C-CC858025F25E}"/>
              </a:ext>
            </a:extLst>
          </p:cNvPr>
          <p:cNvCxnSpPr>
            <a:cxnSpLocks/>
            <a:stCxn id="6" idx="3"/>
            <a:endCxn id="11" idx="0"/>
          </p:cNvCxnSpPr>
          <p:nvPr/>
        </p:nvCxnSpPr>
        <p:spPr>
          <a:xfrm flipH="1">
            <a:off x="2488839" y="2728309"/>
            <a:ext cx="369399" cy="195622"/>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C40479BD-3B2E-CE54-EB41-7A414929933C}"/>
              </a:ext>
            </a:extLst>
          </p:cNvPr>
          <p:cNvCxnSpPr>
            <a:cxnSpLocks/>
            <a:stCxn id="16" idx="6"/>
            <a:endCxn id="4" idx="3"/>
          </p:cNvCxnSpPr>
          <p:nvPr/>
        </p:nvCxnSpPr>
        <p:spPr>
          <a:xfrm flipV="1">
            <a:off x="1495630" y="2125260"/>
            <a:ext cx="589150" cy="445239"/>
          </a:xfrm>
          <a:prstGeom prst="line">
            <a:avLst/>
          </a:prstGeom>
        </p:spPr>
        <p:style>
          <a:lnRef idx="2">
            <a:schemeClr val="dk1"/>
          </a:lnRef>
          <a:fillRef idx="0">
            <a:schemeClr val="dk1"/>
          </a:fillRef>
          <a:effectRef idx="1">
            <a:schemeClr val="dk1"/>
          </a:effectRef>
          <a:fontRef idx="minor">
            <a:schemeClr val="tx1"/>
          </a:fontRef>
        </p:style>
      </p:cxnSp>
      <p:sp>
        <p:nvSpPr>
          <p:cNvPr id="11" name="Flowchart: Connector 10">
            <a:extLst>
              <a:ext uri="{FF2B5EF4-FFF2-40B4-BE49-F238E27FC236}">
                <a16:creationId xmlns:a16="http://schemas.microsoft.com/office/drawing/2014/main" id="{7DF720BC-5F30-85EC-A6A4-242E8E54F8FA}"/>
              </a:ext>
            </a:extLst>
          </p:cNvPr>
          <p:cNvSpPr/>
          <p:nvPr/>
        </p:nvSpPr>
        <p:spPr>
          <a:xfrm>
            <a:off x="2201357" y="292393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2" name="Rectangle 11">
            <a:extLst>
              <a:ext uri="{FF2B5EF4-FFF2-40B4-BE49-F238E27FC236}">
                <a16:creationId xmlns:a16="http://schemas.microsoft.com/office/drawing/2014/main" id="{C4D2A69C-D8C4-4804-3FD5-6FDD362CEB34}"/>
              </a:ext>
            </a:extLst>
          </p:cNvPr>
          <p:cNvSpPr/>
          <p:nvPr/>
        </p:nvSpPr>
        <p:spPr>
          <a:xfrm>
            <a:off x="1958015" y="366642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3" name="Rectangle 12">
            <a:extLst>
              <a:ext uri="{FF2B5EF4-FFF2-40B4-BE49-F238E27FC236}">
                <a16:creationId xmlns:a16="http://schemas.microsoft.com/office/drawing/2014/main" id="{AB249D54-ED37-6733-99BB-C7F337AAE70C}"/>
              </a:ext>
            </a:extLst>
          </p:cNvPr>
          <p:cNvSpPr/>
          <p:nvPr/>
        </p:nvSpPr>
        <p:spPr>
          <a:xfrm>
            <a:off x="2541220" y="366642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4" name="Straight Connector 13">
            <a:extLst>
              <a:ext uri="{FF2B5EF4-FFF2-40B4-BE49-F238E27FC236}">
                <a16:creationId xmlns:a16="http://schemas.microsoft.com/office/drawing/2014/main" id="{5B195379-AD2F-48D3-6F43-8EAEF6C5ED54}"/>
              </a:ext>
            </a:extLst>
          </p:cNvPr>
          <p:cNvCxnSpPr>
            <a:cxnSpLocks/>
            <a:stCxn id="11" idx="3"/>
            <a:endCxn id="12" idx="0"/>
          </p:cNvCxnSpPr>
          <p:nvPr/>
        </p:nvCxnSpPr>
        <p:spPr>
          <a:xfrm flipH="1">
            <a:off x="2205689" y="3412761"/>
            <a:ext cx="79869" cy="253665"/>
          </a:xfrm>
          <a:prstGeom prst="line">
            <a:avLst/>
          </a:prstGeom>
        </p:spPr>
        <p:style>
          <a:lnRef idx="2">
            <a:schemeClr val="dk1"/>
          </a:lnRef>
          <a:fillRef idx="0">
            <a:schemeClr val="dk1"/>
          </a:fillRef>
          <a:effectRef idx="1">
            <a:schemeClr val="dk1"/>
          </a:effectRef>
          <a:fontRef idx="minor">
            <a:schemeClr val="tx1"/>
          </a:fontRef>
        </p:style>
      </p:cxnSp>
      <p:cxnSp>
        <p:nvCxnSpPr>
          <p:cNvPr id="15" name="Straight Connector 14">
            <a:extLst>
              <a:ext uri="{FF2B5EF4-FFF2-40B4-BE49-F238E27FC236}">
                <a16:creationId xmlns:a16="http://schemas.microsoft.com/office/drawing/2014/main" id="{D95F4777-517F-5C92-75FF-973016836CD1}"/>
              </a:ext>
            </a:extLst>
          </p:cNvPr>
          <p:cNvCxnSpPr>
            <a:cxnSpLocks/>
            <a:stCxn id="11" idx="5"/>
            <a:endCxn id="13" idx="0"/>
          </p:cNvCxnSpPr>
          <p:nvPr/>
        </p:nvCxnSpPr>
        <p:spPr>
          <a:xfrm>
            <a:off x="2692119" y="3412761"/>
            <a:ext cx="96776" cy="253664"/>
          </a:xfrm>
          <a:prstGeom prst="line">
            <a:avLst/>
          </a:prstGeom>
        </p:spPr>
        <p:style>
          <a:lnRef idx="2">
            <a:schemeClr val="dk1"/>
          </a:lnRef>
          <a:fillRef idx="0">
            <a:schemeClr val="dk1"/>
          </a:fillRef>
          <a:effectRef idx="1">
            <a:schemeClr val="dk1"/>
          </a:effectRef>
          <a:fontRef idx="minor">
            <a:schemeClr val="tx1"/>
          </a:fontRef>
        </p:style>
      </p:cxnSp>
      <p:sp>
        <p:nvSpPr>
          <p:cNvPr id="16" name="Flowchart: Connector 15">
            <a:extLst>
              <a:ext uri="{FF2B5EF4-FFF2-40B4-BE49-F238E27FC236}">
                <a16:creationId xmlns:a16="http://schemas.microsoft.com/office/drawing/2014/main" id="{EF18D465-A520-53B5-765E-A07363BD2901}"/>
              </a:ext>
            </a:extLst>
          </p:cNvPr>
          <p:cNvSpPr/>
          <p:nvPr/>
        </p:nvSpPr>
        <p:spPr>
          <a:xfrm>
            <a:off x="920667" y="2284149"/>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17" name="Straight Connector 16">
            <a:extLst>
              <a:ext uri="{FF2B5EF4-FFF2-40B4-BE49-F238E27FC236}">
                <a16:creationId xmlns:a16="http://schemas.microsoft.com/office/drawing/2014/main" id="{690A4AA3-B341-CBA4-F07E-AA67FC218CFF}"/>
              </a:ext>
            </a:extLst>
          </p:cNvPr>
          <p:cNvCxnSpPr>
            <a:cxnSpLocks/>
            <a:stCxn id="6" idx="5"/>
            <a:endCxn id="21" idx="0"/>
          </p:cNvCxnSpPr>
          <p:nvPr/>
        </p:nvCxnSpPr>
        <p:spPr>
          <a:xfrm>
            <a:off x="3264799" y="2728309"/>
            <a:ext cx="480164" cy="179682"/>
          </a:xfrm>
          <a:prstGeom prst="line">
            <a:avLst/>
          </a:prstGeom>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003D0ECD-8EE5-613A-07EE-D01B3440C6A8}"/>
              </a:ext>
            </a:extLst>
          </p:cNvPr>
          <p:cNvCxnSpPr>
            <a:cxnSpLocks/>
            <a:stCxn id="16" idx="5"/>
            <a:endCxn id="19" idx="0"/>
          </p:cNvCxnSpPr>
          <p:nvPr/>
        </p:nvCxnSpPr>
        <p:spPr>
          <a:xfrm>
            <a:off x="1411429" y="2772979"/>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19" name="Rectangle 18">
            <a:extLst>
              <a:ext uri="{FF2B5EF4-FFF2-40B4-BE49-F238E27FC236}">
                <a16:creationId xmlns:a16="http://schemas.microsoft.com/office/drawing/2014/main" id="{7F472C90-E9A1-967E-A38E-539ED68471A9}"/>
              </a:ext>
            </a:extLst>
          </p:cNvPr>
          <p:cNvSpPr/>
          <p:nvPr/>
        </p:nvSpPr>
        <p:spPr>
          <a:xfrm>
            <a:off x="1405194" y="3011679"/>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0" name="Straight Arrow Connector 19">
            <a:extLst>
              <a:ext uri="{FF2B5EF4-FFF2-40B4-BE49-F238E27FC236}">
                <a16:creationId xmlns:a16="http://schemas.microsoft.com/office/drawing/2014/main" id="{489750A2-A582-E253-F711-BDB9BF7597FF}"/>
              </a:ext>
            </a:extLst>
          </p:cNvPr>
          <p:cNvCxnSpPr>
            <a:cxnSpLocks/>
            <a:stCxn id="29" idx="2"/>
            <a:endCxn id="16" idx="1"/>
          </p:cNvCxnSpPr>
          <p:nvPr/>
        </p:nvCxnSpPr>
        <p:spPr>
          <a:xfrm>
            <a:off x="686738" y="1986352"/>
            <a:ext cx="318130" cy="38166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Flowchart: Connector 20">
            <a:extLst>
              <a:ext uri="{FF2B5EF4-FFF2-40B4-BE49-F238E27FC236}">
                <a16:creationId xmlns:a16="http://schemas.microsoft.com/office/drawing/2014/main" id="{AF4EEF22-4B20-3A7B-7C33-38F8F63578BB}"/>
              </a:ext>
            </a:extLst>
          </p:cNvPr>
          <p:cNvSpPr/>
          <p:nvPr/>
        </p:nvSpPr>
        <p:spPr>
          <a:xfrm>
            <a:off x="3457481" y="29079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22" name="Rectangle 21">
            <a:extLst>
              <a:ext uri="{FF2B5EF4-FFF2-40B4-BE49-F238E27FC236}">
                <a16:creationId xmlns:a16="http://schemas.microsoft.com/office/drawing/2014/main" id="{D1663F6F-34C8-F912-7A18-195C61E6895B}"/>
              </a:ext>
            </a:extLst>
          </p:cNvPr>
          <p:cNvSpPr/>
          <p:nvPr/>
        </p:nvSpPr>
        <p:spPr>
          <a:xfrm>
            <a:off x="3195456" y="366642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23" name="Rectangle 22">
            <a:extLst>
              <a:ext uri="{FF2B5EF4-FFF2-40B4-BE49-F238E27FC236}">
                <a16:creationId xmlns:a16="http://schemas.microsoft.com/office/drawing/2014/main" id="{B7519A21-A22D-04D8-94E3-385EF72F7554}"/>
              </a:ext>
            </a:extLst>
          </p:cNvPr>
          <p:cNvSpPr/>
          <p:nvPr/>
        </p:nvSpPr>
        <p:spPr>
          <a:xfrm>
            <a:off x="3837939" y="366642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872FCF6A-1AD5-44A5-97D1-048C9F4D8816}"/>
              </a:ext>
            </a:extLst>
          </p:cNvPr>
          <p:cNvCxnSpPr>
            <a:cxnSpLocks/>
            <a:stCxn id="21" idx="3"/>
            <a:endCxn id="22" idx="0"/>
          </p:cNvCxnSpPr>
          <p:nvPr/>
        </p:nvCxnSpPr>
        <p:spPr>
          <a:xfrm flipH="1">
            <a:off x="3443130" y="3396821"/>
            <a:ext cx="98552" cy="269603"/>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D7A9EEA-B0F3-CC0D-AFEB-E5FB3717959C}"/>
              </a:ext>
            </a:extLst>
          </p:cNvPr>
          <p:cNvCxnSpPr>
            <a:cxnSpLocks/>
            <a:stCxn id="21" idx="5"/>
            <a:endCxn id="23" idx="0"/>
          </p:cNvCxnSpPr>
          <p:nvPr/>
        </p:nvCxnSpPr>
        <p:spPr>
          <a:xfrm>
            <a:off x="3948243" y="3396821"/>
            <a:ext cx="137371" cy="269603"/>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74455620-67B1-8FC8-2361-335AE70303BE}"/>
              </a:ext>
            </a:extLst>
          </p:cNvPr>
          <p:cNvSpPr/>
          <p:nvPr/>
        </p:nvSpPr>
        <p:spPr>
          <a:xfrm>
            <a:off x="576322" y="300725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7" name="Straight Connector 26">
            <a:extLst>
              <a:ext uri="{FF2B5EF4-FFF2-40B4-BE49-F238E27FC236}">
                <a16:creationId xmlns:a16="http://schemas.microsoft.com/office/drawing/2014/main" id="{03C115EC-D301-387E-7870-F13B5A3E5BF9}"/>
              </a:ext>
            </a:extLst>
          </p:cNvPr>
          <p:cNvCxnSpPr>
            <a:cxnSpLocks/>
            <a:stCxn id="16" idx="3"/>
            <a:endCxn id="26" idx="0"/>
          </p:cNvCxnSpPr>
          <p:nvPr/>
        </p:nvCxnSpPr>
        <p:spPr>
          <a:xfrm flipH="1">
            <a:off x="823996" y="2772979"/>
            <a:ext cx="180872" cy="234276"/>
          </a:xfrm>
          <a:prstGeom prst="line">
            <a:avLst/>
          </a:prstGeom>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3AFA95DC-82D6-E171-C8F0-C5FDBEDEB506}"/>
              </a:ext>
            </a:extLst>
          </p:cNvPr>
          <p:cNvSpPr txBox="1"/>
          <p:nvPr/>
        </p:nvSpPr>
        <p:spPr>
          <a:xfrm>
            <a:off x="165327" y="1678575"/>
            <a:ext cx="1042821" cy="307777"/>
          </a:xfrm>
          <a:prstGeom prst="rect">
            <a:avLst/>
          </a:prstGeom>
          <a:noFill/>
        </p:spPr>
        <p:txBody>
          <a:bodyPr wrap="square" rtlCol="0">
            <a:spAutoFit/>
          </a:bodyPr>
          <a:lstStyle/>
          <a:p>
            <a:r>
              <a:rPr lang="vi-VN"/>
              <a:t>Node xóa</a:t>
            </a:r>
          </a:p>
        </p:txBody>
      </p:sp>
      <p:sp>
        <p:nvSpPr>
          <p:cNvPr id="30" name="Rectangle 29">
            <a:extLst>
              <a:ext uri="{FF2B5EF4-FFF2-40B4-BE49-F238E27FC236}">
                <a16:creationId xmlns:a16="http://schemas.microsoft.com/office/drawing/2014/main" id="{D9DFDB08-0EA4-B525-FD30-E89E163F3805}"/>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Right case</a:t>
            </a:r>
          </a:p>
        </p:txBody>
      </p:sp>
      <p:sp>
        <p:nvSpPr>
          <p:cNvPr id="31" name="Arrow: Right 30">
            <a:extLst>
              <a:ext uri="{FF2B5EF4-FFF2-40B4-BE49-F238E27FC236}">
                <a16:creationId xmlns:a16="http://schemas.microsoft.com/office/drawing/2014/main" id="{E4DA770A-F9E9-BA6E-A194-BFC2FB14F36F}"/>
              </a:ext>
            </a:extLst>
          </p:cNvPr>
          <p:cNvSpPr/>
          <p:nvPr/>
        </p:nvSpPr>
        <p:spPr>
          <a:xfrm>
            <a:off x="4263089" y="2284149"/>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8" name="Flowchart: Connector 1147">
            <a:extLst>
              <a:ext uri="{FF2B5EF4-FFF2-40B4-BE49-F238E27FC236}">
                <a16:creationId xmlns:a16="http://schemas.microsoft.com/office/drawing/2014/main" id="{3FAEED83-F327-0184-83CE-07385685E1B0}"/>
              </a:ext>
            </a:extLst>
          </p:cNvPr>
          <p:cNvSpPr/>
          <p:nvPr/>
        </p:nvSpPr>
        <p:spPr>
          <a:xfrm>
            <a:off x="5567088" y="229169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49" name="Straight Connector 1148">
            <a:extLst>
              <a:ext uri="{FF2B5EF4-FFF2-40B4-BE49-F238E27FC236}">
                <a16:creationId xmlns:a16="http://schemas.microsoft.com/office/drawing/2014/main" id="{44EC3AE8-C986-56D0-EFF1-E6DAC48D86D5}"/>
              </a:ext>
            </a:extLst>
          </p:cNvPr>
          <p:cNvCxnSpPr>
            <a:cxnSpLocks/>
            <a:stCxn id="1148" idx="7"/>
            <a:endCxn id="1150" idx="3"/>
          </p:cNvCxnSpPr>
          <p:nvPr/>
        </p:nvCxnSpPr>
        <p:spPr>
          <a:xfrm flipV="1">
            <a:off x="6057850" y="2150175"/>
            <a:ext cx="525276" cy="223180"/>
          </a:xfrm>
          <a:prstGeom prst="line">
            <a:avLst/>
          </a:prstGeom>
        </p:spPr>
        <p:style>
          <a:lnRef idx="2">
            <a:schemeClr val="dk1"/>
          </a:lnRef>
          <a:fillRef idx="0">
            <a:schemeClr val="dk1"/>
          </a:fillRef>
          <a:effectRef idx="1">
            <a:schemeClr val="dk1"/>
          </a:effectRef>
          <a:fontRef idx="minor">
            <a:schemeClr val="tx1"/>
          </a:fontRef>
        </p:style>
      </p:cxnSp>
      <p:sp>
        <p:nvSpPr>
          <p:cNvPr id="1150" name="Flowchart: Connector 1149">
            <a:extLst>
              <a:ext uri="{FF2B5EF4-FFF2-40B4-BE49-F238E27FC236}">
                <a16:creationId xmlns:a16="http://schemas.microsoft.com/office/drawing/2014/main" id="{00DF92A0-41DA-64F2-652C-33C25AD8B86B}"/>
              </a:ext>
            </a:extLst>
          </p:cNvPr>
          <p:cNvSpPr/>
          <p:nvPr/>
        </p:nvSpPr>
        <p:spPr>
          <a:xfrm>
            <a:off x="6498925" y="166134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51" name="Straight Connector 1150">
            <a:extLst>
              <a:ext uri="{FF2B5EF4-FFF2-40B4-BE49-F238E27FC236}">
                <a16:creationId xmlns:a16="http://schemas.microsoft.com/office/drawing/2014/main" id="{6B0BA138-9DFC-4F1A-ED11-C555770E7DD8}"/>
              </a:ext>
            </a:extLst>
          </p:cNvPr>
          <p:cNvCxnSpPr>
            <a:cxnSpLocks/>
            <a:stCxn id="1148" idx="5"/>
            <a:endCxn id="1025" idx="0"/>
          </p:cNvCxnSpPr>
          <p:nvPr/>
        </p:nvCxnSpPr>
        <p:spPr>
          <a:xfrm>
            <a:off x="6057850" y="2767642"/>
            <a:ext cx="287482" cy="284465"/>
          </a:xfrm>
          <a:prstGeom prst="line">
            <a:avLst/>
          </a:prstGeom>
        </p:spPr>
        <p:style>
          <a:lnRef idx="2">
            <a:schemeClr val="dk1"/>
          </a:lnRef>
          <a:fillRef idx="0">
            <a:schemeClr val="dk1"/>
          </a:fillRef>
          <a:effectRef idx="1">
            <a:schemeClr val="dk1"/>
          </a:effectRef>
          <a:fontRef idx="minor">
            <a:schemeClr val="tx1"/>
          </a:fontRef>
        </p:style>
      </p:cxnSp>
      <p:sp>
        <p:nvSpPr>
          <p:cNvPr id="1025" name="Flowchart: Connector 1024">
            <a:extLst>
              <a:ext uri="{FF2B5EF4-FFF2-40B4-BE49-F238E27FC236}">
                <a16:creationId xmlns:a16="http://schemas.microsoft.com/office/drawing/2014/main" id="{CAFE217B-ADEE-F5E5-5FF9-10B96AA0AE26}"/>
              </a:ext>
            </a:extLst>
          </p:cNvPr>
          <p:cNvSpPr/>
          <p:nvPr/>
        </p:nvSpPr>
        <p:spPr>
          <a:xfrm>
            <a:off x="6057850" y="305210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r1</a:t>
            </a:r>
          </a:p>
        </p:txBody>
      </p:sp>
      <p:sp>
        <p:nvSpPr>
          <p:cNvPr id="1026" name="Rectangle 1025">
            <a:extLst>
              <a:ext uri="{FF2B5EF4-FFF2-40B4-BE49-F238E27FC236}">
                <a16:creationId xmlns:a16="http://schemas.microsoft.com/office/drawing/2014/main" id="{CEA18715-3BD3-77EA-A39D-6E7B6BFAD776}"/>
              </a:ext>
            </a:extLst>
          </p:cNvPr>
          <p:cNvSpPr/>
          <p:nvPr/>
        </p:nvSpPr>
        <p:spPr>
          <a:xfrm>
            <a:off x="5646703" y="386525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27" name="Rectangle 1026">
            <a:extLst>
              <a:ext uri="{FF2B5EF4-FFF2-40B4-BE49-F238E27FC236}">
                <a16:creationId xmlns:a16="http://schemas.microsoft.com/office/drawing/2014/main" id="{C069A760-9301-9850-EE44-4C2BF8BD7B23}"/>
              </a:ext>
            </a:extLst>
          </p:cNvPr>
          <p:cNvSpPr/>
          <p:nvPr/>
        </p:nvSpPr>
        <p:spPr>
          <a:xfrm>
            <a:off x="6494338" y="3865257"/>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28" name="Straight Connector 1027">
            <a:extLst>
              <a:ext uri="{FF2B5EF4-FFF2-40B4-BE49-F238E27FC236}">
                <a16:creationId xmlns:a16="http://schemas.microsoft.com/office/drawing/2014/main" id="{E3FBFB2A-2442-5DC9-F6FF-D24E7798EFCE}"/>
              </a:ext>
            </a:extLst>
          </p:cNvPr>
          <p:cNvCxnSpPr>
            <a:cxnSpLocks/>
            <a:stCxn id="1025" idx="3"/>
            <a:endCxn id="1026" idx="0"/>
          </p:cNvCxnSpPr>
          <p:nvPr/>
        </p:nvCxnSpPr>
        <p:spPr>
          <a:xfrm flipH="1">
            <a:off x="5894377" y="3540937"/>
            <a:ext cx="247674" cy="324321"/>
          </a:xfrm>
          <a:prstGeom prst="line">
            <a:avLst/>
          </a:prstGeom>
        </p:spPr>
        <p:style>
          <a:lnRef idx="2">
            <a:schemeClr val="dk1"/>
          </a:lnRef>
          <a:fillRef idx="0">
            <a:schemeClr val="dk1"/>
          </a:fillRef>
          <a:effectRef idx="1">
            <a:schemeClr val="dk1"/>
          </a:effectRef>
          <a:fontRef idx="minor">
            <a:schemeClr val="tx1"/>
          </a:fontRef>
        </p:style>
      </p:cxnSp>
      <p:cxnSp>
        <p:nvCxnSpPr>
          <p:cNvPr id="1029" name="Straight Connector 1028">
            <a:extLst>
              <a:ext uri="{FF2B5EF4-FFF2-40B4-BE49-F238E27FC236}">
                <a16:creationId xmlns:a16="http://schemas.microsoft.com/office/drawing/2014/main" id="{12EF7463-D547-C0EE-D87D-F0577E2B2ABD}"/>
              </a:ext>
            </a:extLst>
          </p:cNvPr>
          <p:cNvCxnSpPr>
            <a:cxnSpLocks/>
            <a:stCxn id="1025" idx="5"/>
            <a:endCxn id="1027" idx="0"/>
          </p:cNvCxnSpPr>
          <p:nvPr/>
        </p:nvCxnSpPr>
        <p:spPr>
          <a:xfrm>
            <a:off x="6548612" y="3540937"/>
            <a:ext cx="193401" cy="324320"/>
          </a:xfrm>
          <a:prstGeom prst="line">
            <a:avLst/>
          </a:prstGeom>
        </p:spPr>
        <p:style>
          <a:lnRef idx="2">
            <a:schemeClr val="dk1"/>
          </a:lnRef>
          <a:fillRef idx="0">
            <a:schemeClr val="dk1"/>
          </a:fillRef>
          <a:effectRef idx="1">
            <a:schemeClr val="dk1"/>
          </a:effectRef>
          <a:fontRef idx="minor">
            <a:schemeClr val="tx1"/>
          </a:fontRef>
        </p:style>
      </p:cxnSp>
      <p:cxnSp>
        <p:nvCxnSpPr>
          <p:cNvPr id="1031" name="Straight Connector 1030">
            <a:extLst>
              <a:ext uri="{FF2B5EF4-FFF2-40B4-BE49-F238E27FC236}">
                <a16:creationId xmlns:a16="http://schemas.microsoft.com/office/drawing/2014/main" id="{39AD25AE-19D4-3259-ADD0-4A61240DEA33}"/>
              </a:ext>
            </a:extLst>
          </p:cNvPr>
          <p:cNvCxnSpPr>
            <a:cxnSpLocks/>
            <a:stCxn id="1150" idx="5"/>
            <a:endCxn id="1035" idx="0"/>
          </p:cNvCxnSpPr>
          <p:nvPr/>
        </p:nvCxnSpPr>
        <p:spPr>
          <a:xfrm>
            <a:off x="6989687" y="2150175"/>
            <a:ext cx="842537" cy="242623"/>
          </a:xfrm>
          <a:prstGeom prst="line">
            <a:avLst/>
          </a:prstGeom>
        </p:spPr>
        <p:style>
          <a:lnRef idx="2">
            <a:schemeClr val="dk1"/>
          </a:lnRef>
          <a:fillRef idx="0">
            <a:schemeClr val="dk1"/>
          </a:fillRef>
          <a:effectRef idx="1">
            <a:schemeClr val="dk1"/>
          </a:effectRef>
          <a:fontRef idx="minor">
            <a:schemeClr val="tx1"/>
          </a:fontRef>
        </p:style>
      </p:cxnSp>
      <p:sp>
        <p:nvSpPr>
          <p:cNvPr id="1035" name="Flowchart: Connector 1034">
            <a:extLst>
              <a:ext uri="{FF2B5EF4-FFF2-40B4-BE49-F238E27FC236}">
                <a16:creationId xmlns:a16="http://schemas.microsoft.com/office/drawing/2014/main" id="{0EFE2854-C559-A477-8367-F784147BC0F6}"/>
              </a:ext>
            </a:extLst>
          </p:cNvPr>
          <p:cNvSpPr/>
          <p:nvPr/>
        </p:nvSpPr>
        <p:spPr>
          <a:xfrm>
            <a:off x="7544742" y="239279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36" name="Rectangle 1035">
            <a:extLst>
              <a:ext uri="{FF2B5EF4-FFF2-40B4-BE49-F238E27FC236}">
                <a16:creationId xmlns:a16="http://schemas.microsoft.com/office/drawing/2014/main" id="{AC30AF07-7077-7A56-63EF-65ECFC277B95}"/>
              </a:ext>
            </a:extLst>
          </p:cNvPr>
          <p:cNvSpPr/>
          <p:nvPr/>
        </p:nvSpPr>
        <p:spPr>
          <a:xfrm>
            <a:off x="7234876" y="318836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37" name="Rectangle 1036">
            <a:extLst>
              <a:ext uri="{FF2B5EF4-FFF2-40B4-BE49-F238E27FC236}">
                <a16:creationId xmlns:a16="http://schemas.microsoft.com/office/drawing/2014/main" id="{A65B161C-1A70-4B25-EC2F-3AA9EC9BDE04}"/>
              </a:ext>
            </a:extLst>
          </p:cNvPr>
          <p:cNvSpPr/>
          <p:nvPr/>
        </p:nvSpPr>
        <p:spPr>
          <a:xfrm>
            <a:off x="7977898" y="3195523"/>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38" name="Straight Connector 1037">
            <a:extLst>
              <a:ext uri="{FF2B5EF4-FFF2-40B4-BE49-F238E27FC236}">
                <a16:creationId xmlns:a16="http://schemas.microsoft.com/office/drawing/2014/main" id="{6D58BAF8-1ECD-9A97-D4C2-DD364CFEFF8F}"/>
              </a:ext>
            </a:extLst>
          </p:cNvPr>
          <p:cNvCxnSpPr>
            <a:cxnSpLocks/>
            <a:stCxn id="1035" idx="3"/>
            <a:endCxn id="1036" idx="0"/>
          </p:cNvCxnSpPr>
          <p:nvPr/>
        </p:nvCxnSpPr>
        <p:spPr>
          <a:xfrm flipH="1">
            <a:off x="7482550" y="2881628"/>
            <a:ext cx="146393" cy="306734"/>
          </a:xfrm>
          <a:prstGeom prst="line">
            <a:avLst/>
          </a:prstGeom>
        </p:spPr>
        <p:style>
          <a:lnRef idx="2">
            <a:schemeClr val="dk1"/>
          </a:lnRef>
          <a:fillRef idx="0">
            <a:schemeClr val="dk1"/>
          </a:fillRef>
          <a:effectRef idx="1">
            <a:schemeClr val="dk1"/>
          </a:effectRef>
          <a:fontRef idx="minor">
            <a:schemeClr val="tx1"/>
          </a:fontRef>
        </p:style>
      </p:cxnSp>
      <p:cxnSp>
        <p:nvCxnSpPr>
          <p:cNvPr id="1039" name="Straight Connector 1038">
            <a:extLst>
              <a:ext uri="{FF2B5EF4-FFF2-40B4-BE49-F238E27FC236}">
                <a16:creationId xmlns:a16="http://schemas.microsoft.com/office/drawing/2014/main" id="{16A8EFCE-A07C-F46C-DF9D-A83F10A84A4E}"/>
              </a:ext>
            </a:extLst>
          </p:cNvPr>
          <p:cNvCxnSpPr>
            <a:cxnSpLocks/>
            <a:stCxn id="1035" idx="5"/>
            <a:endCxn id="1037" idx="0"/>
          </p:cNvCxnSpPr>
          <p:nvPr/>
        </p:nvCxnSpPr>
        <p:spPr>
          <a:xfrm>
            <a:off x="8035504" y="2881628"/>
            <a:ext cx="190069" cy="313895"/>
          </a:xfrm>
          <a:prstGeom prst="line">
            <a:avLst/>
          </a:prstGeom>
        </p:spPr>
        <p:style>
          <a:lnRef idx="2">
            <a:schemeClr val="dk1"/>
          </a:lnRef>
          <a:fillRef idx="0">
            <a:schemeClr val="dk1"/>
          </a:fillRef>
          <a:effectRef idx="1">
            <a:schemeClr val="dk1"/>
          </a:effectRef>
          <a:fontRef idx="minor">
            <a:schemeClr val="tx1"/>
          </a:fontRef>
        </p:style>
      </p:cxnSp>
      <p:sp>
        <p:nvSpPr>
          <p:cNvPr id="1040" name="Rectangle 1039">
            <a:extLst>
              <a:ext uri="{FF2B5EF4-FFF2-40B4-BE49-F238E27FC236}">
                <a16:creationId xmlns:a16="http://schemas.microsoft.com/office/drawing/2014/main" id="{4C0C640D-E3A3-5EE1-9FF6-69EBF91D8C81}"/>
              </a:ext>
            </a:extLst>
          </p:cNvPr>
          <p:cNvSpPr/>
          <p:nvPr/>
        </p:nvSpPr>
        <p:spPr>
          <a:xfrm>
            <a:off x="5121551" y="319434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1" name="Straight Connector 1040">
            <a:extLst>
              <a:ext uri="{FF2B5EF4-FFF2-40B4-BE49-F238E27FC236}">
                <a16:creationId xmlns:a16="http://schemas.microsoft.com/office/drawing/2014/main" id="{65577A3A-75CC-68B8-2082-84B3FB8FF70D}"/>
              </a:ext>
            </a:extLst>
          </p:cNvPr>
          <p:cNvCxnSpPr>
            <a:cxnSpLocks/>
            <a:stCxn id="1148" idx="3"/>
            <a:endCxn id="1040" idx="0"/>
          </p:cNvCxnSpPr>
          <p:nvPr/>
        </p:nvCxnSpPr>
        <p:spPr>
          <a:xfrm flipH="1">
            <a:off x="5369225" y="2767642"/>
            <a:ext cx="282064" cy="426699"/>
          </a:xfrm>
          <a:prstGeom prst="line">
            <a:avLst/>
          </a:prstGeom>
        </p:spPr>
        <p:style>
          <a:lnRef idx="2">
            <a:schemeClr val="dk1"/>
          </a:lnRef>
          <a:fillRef idx="0">
            <a:schemeClr val="dk1"/>
          </a:fillRef>
          <a:effectRef idx="1">
            <a:schemeClr val="dk1"/>
          </a:effectRef>
          <a:fontRef idx="minor">
            <a:schemeClr val="tx1"/>
          </a:fontRef>
        </p:style>
      </p:cxnSp>
      <p:sp>
        <p:nvSpPr>
          <p:cNvPr id="1120" name="TextBox 1119">
            <a:extLst>
              <a:ext uri="{FF2B5EF4-FFF2-40B4-BE49-F238E27FC236}">
                <a16:creationId xmlns:a16="http://schemas.microsoft.com/office/drawing/2014/main" id="{4F2636CD-AEB8-A17A-DD9C-2C236923FE9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76</a:t>
            </a:r>
          </a:p>
        </p:txBody>
      </p:sp>
    </p:spTree>
    <p:extLst>
      <p:ext uri="{BB962C8B-B14F-4D97-AF65-F5344CB8AC3E}">
        <p14:creationId xmlns:p14="http://schemas.microsoft.com/office/powerpoint/2010/main" val="135187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4" idx="0"/>
          </p:cNvCxnSpPr>
          <p:nvPr/>
        </p:nvCxnSpPr>
        <p:spPr>
          <a:xfrm flipH="1">
            <a:off x="783813" y="2714290"/>
            <a:ext cx="295362" cy="288588"/>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73EB62CE-9BB6-AE76-1EF3-D6CCE62EBCE1}"/>
              </a:ext>
            </a:extLst>
          </p:cNvPr>
          <p:cNvSpPr/>
          <p:nvPr/>
        </p:nvSpPr>
        <p:spPr>
          <a:xfrm>
            <a:off x="536139" y="300287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077" idx="0"/>
          </p:cNvCxnSpPr>
          <p:nvPr/>
        </p:nvCxnSpPr>
        <p:spPr>
          <a:xfrm>
            <a:off x="1485736" y="2714290"/>
            <a:ext cx="273733" cy="162935"/>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7" idx="0"/>
          </p:cNvCxnSpPr>
          <p:nvPr/>
        </p:nvCxnSpPr>
        <p:spPr>
          <a:xfrm>
            <a:off x="3440057" y="2798160"/>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887" name="Rectangle 886">
            <a:extLst>
              <a:ext uri="{FF2B5EF4-FFF2-40B4-BE49-F238E27FC236}">
                <a16:creationId xmlns:a16="http://schemas.microsoft.com/office/drawing/2014/main" id="{EBE5848E-A392-9C9A-0D0B-3BA9DC84CCB3}"/>
              </a:ext>
            </a:extLst>
          </p:cNvPr>
          <p:cNvSpPr/>
          <p:nvPr/>
        </p:nvSpPr>
        <p:spPr>
          <a:xfrm>
            <a:off x="3433822" y="303686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6" name="Straight Arrow Connector 1045">
            <a:extLst>
              <a:ext uri="{FF2B5EF4-FFF2-40B4-BE49-F238E27FC236}">
                <a16:creationId xmlns:a16="http://schemas.microsoft.com/office/drawing/2014/main" id="{26DC4AD5-CC8D-0333-1DCE-4701C9674A27}"/>
              </a:ext>
            </a:extLst>
          </p:cNvPr>
          <p:cNvCxnSpPr>
            <a:cxnSpLocks/>
            <a:stCxn id="31" idx="2"/>
            <a:endCxn id="18" idx="7"/>
          </p:cNvCxnSpPr>
          <p:nvPr/>
        </p:nvCxnSpPr>
        <p:spPr>
          <a:xfrm flipH="1">
            <a:off x="3440057" y="2023651"/>
            <a:ext cx="155963" cy="36954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Right case</a:t>
            </a:r>
          </a:p>
        </p:txBody>
      </p:sp>
      <p:sp>
        <p:nvSpPr>
          <p:cNvPr id="1077" name="Flowchart: Connector 1076">
            <a:extLst>
              <a:ext uri="{FF2B5EF4-FFF2-40B4-BE49-F238E27FC236}">
                <a16:creationId xmlns:a16="http://schemas.microsoft.com/office/drawing/2014/main" id="{01BB91FA-6462-F637-4CF1-EFA077C55C57}"/>
              </a:ext>
            </a:extLst>
          </p:cNvPr>
          <p:cNvSpPr/>
          <p:nvPr/>
        </p:nvSpPr>
        <p:spPr>
          <a:xfrm>
            <a:off x="1471987" y="287722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81" name="Rectangle 1080">
            <a:extLst>
              <a:ext uri="{FF2B5EF4-FFF2-40B4-BE49-F238E27FC236}">
                <a16:creationId xmlns:a16="http://schemas.microsoft.com/office/drawing/2014/main" id="{A2C346B6-2656-3622-24A9-BDC2B5347290}"/>
              </a:ext>
            </a:extLst>
          </p:cNvPr>
          <p:cNvSpPr/>
          <p:nvPr/>
        </p:nvSpPr>
        <p:spPr>
          <a:xfrm>
            <a:off x="1171664" y="365240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82" name="Rectangle 1081">
            <a:extLst>
              <a:ext uri="{FF2B5EF4-FFF2-40B4-BE49-F238E27FC236}">
                <a16:creationId xmlns:a16="http://schemas.microsoft.com/office/drawing/2014/main" id="{5A1CBD64-BE26-D149-EE5F-1ADE8360AD7C}"/>
              </a:ext>
            </a:extLst>
          </p:cNvPr>
          <p:cNvSpPr/>
          <p:nvPr/>
        </p:nvSpPr>
        <p:spPr>
          <a:xfrm>
            <a:off x="1914686" y="365240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83" name="Straight Connector 1082">
            <a:extLst>
              <a:ext uri="{FF2B5EF4-FFF2-40B4-BE49-F238E27FC236}">
                <a16:creationId xmlns:a16="http://schemas.microsoft.com/office/drawing/2014/main" id="{70344587-BEB0-B560-2592-4C037587FC8D}"/>
              </a:ext>
            </a:extLst>
          </p:cNvPr>
          <p:cNvCxnSpPr>
            <a:cxnSpLocks/>
            <a:stCxn id="1077" idx="3"/>
            <a:endCxn id="1081" idx="0"/>
          </p:cNvCxnSpPr>
          <p:nvPr/>
        </p:nvCxnSpPr>
        <p:spPr>
          <a:xfrm flipH="1">
            <a:off x="1419338" y="3366055"/>
            <a:ext cx="136850" cy="286350"/>
          </a:xfrm>
          <a:prstGeom prst="line">
            <a:avLst/>
          </a:prstGeom>
        </p:spPr>
        <p:style>
          <a:lnRef idx="2">
            <a:schemeClr val="dk1"/>
          </a:lnRef>
          <a:fillRef idx="0">
            <a:schemeClr val="dk1"/>
          </a:fillRef>
          <a:effectRef idx="1">
            <a:schemeClr val="dk1"/>
          </a:effectRef>
          <a:fontRef idx="minor">
            <a:schemeClr val="tx1"/>
          </a:fontRef>
        </p:style>
      </p:cxnSp>
      <p:cxnSp>
        <p:nvCxnSpPr>
          <p:cNvPr id="1084" name="Straight Connector 1083">
            <a:extLst>
              <a:ext uri="{FF2B5EF4-FFF2-40B4-BE49-F238E27FC236}">
                <a16:creationId xmlns:a16="http://schemas.microsoft.com/office/drawing/2014/main" id="{72921006-2236-92C0-DDBA-B05C1CE4DD7F}"/>
              </a:ext>
            </a:extLst>
          </p:cNvPr>
          <p:cNvCxnSpPr>
            <a:cxnSpLocks/>
            <a:stCxn id="1077" idx="5"/>
            <a:endCxn id="1082" idx="0"/>
          </p:cNvCxnSpPr>
          <p:nvPr/>
        </p:nvCxnSpPr>
        <p:spPr>
          <a:xfrm>
            <a:off x="1962749" y="3366055"/>
            <a:ext cx="199612" cy="286350"/>
          </a:xfrm>
          <a:prstGeom prst="line">
            <a:avLst/>
          </a:prstGeom>
        </p:spPr>
        <p:style>
          <a:lnRef idx="2">
            <a:schemeClr val="dk1"/>
          </a:lnRef>
          <a:fillRef idx="0">
            <a:schemeClr val="dk1"/>
          </a:fillRef>
          <a:effectRef idx="1">
            <a:schemeClr val="dk1"/>
          </a:effectRef>
          <a:fontRef idx="minor">
            <a:schemeClr val="tx1"/>
          </a:fontRef>
        </p:style>
      </p:cxnSp>
      <p:sp>
        <p:nvSpPr>
          <p:cNvPr id="20" name="Rectangle 19">
            <a:extLst>
              <a:ext uri="{FF2B5EF4-FFF2-40B4-BE49-F238E27FC236}">
                <a16:creationId xmlns:a16="http://schemas.microsoft.com/office/drawing/2014/main" id="{E9AD5EF0-178C-9748-37B4-9EC16682E6F5}"/>
              </a:ext>
            </a:extLst>
          </p:cNvPr>
          <p:cNvSpPr/>
          <p:nvPr/>
        </p:nvSpPr>
        <p:spPr>
          <a:xfrm>
            <a:off x="2604950" y="3032436"/>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4" name="Straight Connector 23">
            <a:extLst>
              <a:ext uri="{FF2B5EF4-FFF2-40B4-BE49-F238E27FC236}">
                <a16:creationId xmlns:a16="http://schemas.microsoft.com/office/drawing/2014/main" id="{C739F877-D5D9-89CE-8314-24239E2BF7DD}"/>
              </a:ext>
            </a:extLst>
          </p:cNvPr>
          <p:cNvCxnSpPr>
            <a:cxnSpLocks/>
            <a:stCxn id="18" idx="3"/>
            <a:endCxn id="20" idx="0"/>
          </p:cNvCxnSpPr>
          <p:nvPr/>
        </p:nvCxnSpPr>
        <p:spPr>
          <a:xfrm flipH="1">
            <a:off x="2852624" y="2798160"/>
            <a:ext cx="180872" cy="234276"/>
          </a:xfrm>
          <a:prstGeom prst="line">
            <a:avLst/>
          </a:prstGeom>
        </p:spPr>
        <p:style>
          <a:lnRef idx="2">
            <a:schemeClr val="dk1"/>
          </a:lnRef>
          <a:fillRef idx="0">
            <a:schemeClr val="dk1"/>
          </a:fillRef>
          <a:effectRef idx="1">
            <a:schemeClr val="dk1"/>
          </a:effectRef>
          <a:fontRef idx="minor">
            <a:schemeClr val="tx1"/>
          </a:fontRef>
        </p:style>
      </p:cxn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3"/>
            <a:ext cx="4197784" cy="1976751"/>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Left –Rotation subtree tại node s</a:t>
              </a:r>
            </a:p>
            <a:p>
              <a:pPr marL="342900" indent="-342900">
                <a:buAutoNum type="arabicPeriod"/>
              </a:pPr>
              <a:r>
                <a:rPr lang="vi-VN">
                  <a:solidFill>
                    <a:srgbClr val="000000"/>
                  </a:solidFill>
                  <a:latin typeface="Nunito" pitchFamily="2" charset="-93"/>
                </a:rPr>
                <a:t>Recolor node r (thành màu đen) và node s (thành màu đỏ) </a:t>
              </a:r>
            </a:p>
            <a:p>
              <a:pPr marL="342900" indent="-342900">
                <a:buAutoNum type="arabicPeriod"/>
              </a:pPr>
              <a:r>
                <a:rPr lang="vi-VN">
                  <a:solidFill>
                    <a:srgbClr val="000000"/>
                  </a:solidFill>
                  <a:latin typeface="Nunito" pitchFamily="2" charset="-93"/>
                </a:rPr>
                <a:t>Cây trở về trường hợp Left Left case ở phần 2.1 (Delete), ta thực hiện xử lý như đã nêu ở mục này</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31" name="TextBox 30">
            <a:extLst>
              <a:ext uri="{FF2B5EF4-FFF2-40B4-BE49-F238E27FC236}">
                <a16:creationId xmlns:a16="http://schemas.microsoft.com/office/drawing/2014/main" id="{CBB66C2B-E47E-E572-E7D9-5C837CB5D77B}"/>
              </a:ext>
            </a:extLst>
          </p:cNvPr>
          <p:cNvSpPr txBox="1"/>
          <p:nvPr/>
        </p:nvSpPr>
        <p:spPr>
          <a:xfrm>
            <a:off x="3074609" y="1715874"/>
            <a:ext cx="1042821" cy="307777"/>
          </a:xfrm>
          <a:prstGeom prst="rect">
            <a:avLst/>
          </a:prstGeom>
          <a:noFill/>
        </p:spPr>
        <p:txBody>
          <a:bodyPr wrap="square" rtlCol="0">
            <a:spAutoFit/>
          </a:bodyPr>
          <a:lstStyle/>
          <a:p>
            <a:r>
              <a:rPr lang="vi-VN"/>
              <a:t>Node xóa</a:t>
            </a:r>
          </a:p>
        </p:txBody>
      </p:sp>
      <p:sp>
        <p:nvSpPr>
          <p:cNvPr id="5" name="TextBox 4">
            <a:extLst>
              <a:ext uri="{FF2B5EF4-FFF2-40B4-BE49-F238E27FC236}">
                <a16:creationId xmlns:a16="http://schemas.microsoft.com/office/drawing/2014/main" id="{9CBAB823-0915-A662-48B8-2F37084A529E}"/>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77</a:t>
            </a:r>
          </a:p>
        </p:txBody>
      </p:sp>
    </p:spTree>
    <p:extLst>
      <p:ext uri="{BB962C8B-B14F-4D97-AF65-F5344CB8AC3E}">
        <p14:creationId xmlns:p14="http://schemas.microsoft.com/office/powerpoint/2010/main" val="1056880334"/>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6" name="Rectangle 5">
            <a:extLst>
              <a:ext uri="{FF2B5EF4-FFF2-40B4-BE49-F238E27FC236}">
                <a16:creationId xmlns:a16="http://schemas.microsoft.com/office/drawing/2014/main" id="{4463E16F-53A6-F0BB-0DCB-7F327146518D}"/>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Right case</a:t>
            </a:r>
          </a:p>
        </p:txBody>
      </p:sp>
      <p:sp>
        <p:nvSpPr>
          <p:cNvPr id="29" name="Flowchart: Connector 28">
            <a:extLst>
              <a:ext uri="{FF2B5EF4-FFF2-40B4-BE49-F238E27FC236}">
                <a16:creationId xmlns:a16="http://schemas.microsoft.com/office/drawing/2014/main" id="{CD45CC41-A898-E0C8-8B4B-84CA56EFE930}"/>
              </a:ext>
            </a:extLst>
          </p:cNvPr>
          <p:cNvSpPr/>
          <p:nvPr/>
        </p:nvSpPr>
        <p:spPr>
          <a:xfrm>
            <a:off x="3755265" y="1622118"/>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30" name="Straight Connector 29">
            <a:extLst>
              <a:ext uri="{FF2B5EF4-FFF2-40B4-BE49-F238E27FC236}">
                <a16:creationId xmlns:a16="http://schemas.microsoft.com/office/drawing/2014/main" id="{6B458E27-CD24-E667-567C-1B466C227FA6}"/>
              </a:ext>
            </a:extLst>
          </p:cNvPr>
          <p:cNvCxnSpPr>
            <a:cxnSpLocks/>
            <a:stCxn id="29" idx="5"/>
            <a:endCxn id="1143" idx="0"/>
          </p:cNvCxnSpPr>
          <p:nvPr/>
        </p:nvCxnSpPr>
        <p:spPr>
          <a:xfrm>
            <a:off x="4246027" y="2098065"/>
            <a:ext cx="592735" cy="296448"/>
          </a:xfrm>
          <a:prstGeom prst="line">
            <a:avLst/>
          </a:prstGeom>
        </p:spPr>
        <p:style>
          <a:lnRef idx="2">
            <a:schemeClr val="dk1"/>
          </a:lnRef>
          <a:fillRef idx="0">
            <a:schemeClr val="dk1"/>
          </a:fillRef>
          <a:effectRef idx="1">
            <a:schemeClr val="dk1"/>
          </a:effectRef>
          <a:fontRef idx="minor">
            <a:schemeClr val="tx1"/>
          </a:fontRef>
        </p:style>
      </p:cxnSp>
      <p:sp>
        <p:nvSpPr>
          <p:cNvPr id="31" name="Flowchart: Connector 30">
            <a:extLst>
              <a:ext uri="{FF2B5EF4-FFF2-40B4-BE49-F238E27FC236}">
                <a16:creationId xmlns:a16="http://schemas.microsoft.com/office/drawing/2014/main" id="{1A750E54-FE28-B85B-1E09-30DFD87310B4}"/>
              </a:ext>
            </a:extLst>
          </p:cNvPr>
          <p:cNvSpPr/>
          <p:nvPr/>
        </p:nvSpPr>
        <p:spPr>
          <a:xfrm>
            <a:off x="2749660" y="219826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20" name="Straight Connector 1119">
            <a:extLst>
              <a:ext uri="{FF2B5EF4-FFF2-40B4-BE49-F238E27FC236}">
                <a16:creationId xmlns:a16="http://schemas.microsoft.com/office/drawing/2014/main" id="{7FD60472-A801-7C80-35FE-FCEC19014CC2}"/>
              </a:ext>
            </a:extLst>
          </p:cNvPr>
          <p:cNvCxnSpPr>
            <a:cxnSpLocks/>
            <a:stCxn id="31" idx="3"/>
            <a:endCxn id="1122" idx="0"/>
          </p:cNvCxnSpPr>
          <p:nvPr/>
        </p:nvCxnSpPr>
        <p:spPr>
          <a:xfrm flipH="1">
            <a:off x="2538499" y="2687095"/>
            <a:ext cx="295362" cy="288588"/>
          </a:xfrm>
          <a:prstGeom prst="line">
            <a:avLst/>
          </a:prstGeom>
        </p:spPr>
        <p:style>
          <a:lnRef idx="2">
            <a:schemeClr val="dk1"/>
          </a:lnRef>
          <a:fillRef idx="0">
            <a:schemeClr val="dk1"/>
          </a:fillRef>
          <a:effectRef idx="1">
            <a:schemeClr val="dk1"/>
          </a:effectRef>
          <a:fontRef idx="minor">
            <a:schemeClr val="tx1"/>
          </a:fontRef>
        </p:style>
      </p:cxnSp>
      <p:cxnSp>
        <p:nvCxnSpPr>
          <p:cNvPr id="1121" name="Straight Connector 1120">
            <a:extLst>
              <a:ext uri="{FF2B5EF4-FFF2-40B4-BE49-F238E27FC236}">
                <a16:creationId xmlns:a16="http://schemas.microsoft.com/office/drawing/2014/main" id="{58F35293-0512-A4CA-0ED5-DFACF7237EC9}"/>
              </a:ext>
            </a:extLst>
          </p:cNvPr>
          <p:cNvCxnSpPr>
            <a:cxnSpLocks/>
            <a:stCxn id="31" idx="7"/>
            <a:endCxn id="29" idx="3"/>
          </p:cNvCxnSpPr>
          <p:nvPr/>
        </p:nvCxnSpPr>
        <p:spPr>
          <a:xfrm flipV="1">
            <a:off x="3240422" y="2098065"/>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122" name="Rectangle 1121">
            <a:extLst>
              <a:ext uri="{FF2B5EF4-FFF2-40B4-BE49-F238E27FC236}">
                <a16:creationId xmlns:a16="http://schemas.microsoft.com/office/drawing/2014/main" id="{66367E55-C252-2F67-FF23-09DD483587B1}"/>
              </a:ext>
            </a:extLst>
          </p:cNvPr>
          <p:cNvSpPr/>
          <p:nvPr/>
        </p:nvSpPr>
        <p:spPr>
          <a:xfrm>
            <a:off x="2290825" y="2975683"/>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24" name="Straight Connector 1123">
            <a:extLst>
              <a:ext uri="{FF2B5EF4-FFF2-40B4-BE49-F238E27FC236}">
                <a16:creationId xmlns:a16="http://schemas.microsoft.com/office/drawing/2014/main" id="{C4CD71ED-F7B2-AE19-7911-A7A8A33BD4A3}"/>
              </a:ext>
            </a:extLst>
          </p:cNvPr>
          <p:cNvCxnSpPr>
            <a:cxnSpLocks/>
            <a:stCxn id="31" idx="5"/>
            <a:endCxn id="1132" idx="0"/>
          </p:cNvCxnSpPr>
          <p:nvPr/>
        </p:nvCxnSpPr>
        <p:spPr>
          <a:xfrm>
            <a:off x="3240422" y="2687095"/>
            <a:ext cx="273733" cy="162935"/>
          </a:xfrm>
          <a:prstGeom prst="line">
            <a:avLst/>
          </a:prstGeom>
        </p:spPr>
        <p:style>
          <a:lnRef idx="2">
            <a:schemeClr val="dk1"/>
          </a:lnRef>
          <a:fillRef idx="0">
            <a:schemeClr val="dk1"/>
          </a:fillRef>
          <a:effectRef idx="1">
            <a:schemeClr val="dk1"/>
          </a:effectRef>
          <a:fontRef idx="minor">
            <a:schemeClr val="tx1"/>
          </a:fontRef>
        </p:style>
      </p:cxnSp>
      <p:sp>
        <p:nvSpPr>
          <p:cNvPr id="1132" name="Flowchart: Connector 1131">
            <a:extLst>
              <a:ext uri="{FF2B5EF4-FFF2-40B4-BE49-F238E27FC236}">
                <a16:creationId xmlns:a16="http://schemas.microsoft.com/office/drawing/2014/main" id="{119A00EE-88AF-C8FB-CF5E-810379645C0F}"/>
              </a:ext>
            </a:extLst>
          </p:cNvPr>
          <p:cNvSpPr/>
          <p:nvPr/>
        </p:nvSpPr>
        <p:spPr>
          <a:xfrm>
            <a:off x="3226673" y="285003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33" name="Rectangle 1132">
            <a:extLst>
              <a:ext uri="{FF2B5EF4-FFF2-40B4-BE49-F238E27FC236}">
                <a16:creationId xmlns:a16="http://schemas.microsoft.com/office/drawing/2014/main" id="{6C27A2AB-E75F-0E41-D252-BA3A52EE1B58}"/>
              </a:ext>
            </a:extLst>
          </p:cNvPr>
          <p:cNvSpPr/>
          <p:nvPr/>
        </p:nvSpPr>
        <p:spPr>
          <a:xfrm>
            <a:off x="2926350" y="3625210"/>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34" name="Rectangle 1133">
            <a:extLst>
              <a:ext uri="{FF2B5EF4-FFF2-40B4-BE49-F238E27FC236}">
                <a16:creationId xmlns:a16="http://schemas.microsoft.com/office/drawing/2014/main" id="{DC8B01DF-79D6-96A6-AF18-6345A35D4355}"/>
              </a:ext>
            </a:extLst>
          </p:cNvPr>
          <p:cNvSpPr/>
          <p:nvPr/>
        </p:nvSpPr>
        <p:spPr>
          <a:xfrm>
            <a:off x="3669372" y="362521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5" name="Straight Connector 1134">
            <a:extLst>
              <a:ext uri="{FF2B5EF4-FFF2-40B4-BE49-F238E27FC236}">
                <a16:creationId xmlns:a16="http://schemas.microsoft.com/office/drawing/2014/main" id="{812A2BEB-7EAB-CB65-11C3-A0FAD89C1753}"/>
              </a:ext>
            </a:extLst>
          </p:cNvPr>
          <p:cNvCxnSpPr>
            <a:cxnSpLocks/>
            <a:stCxn id="1132" idx="3"/>
            <a:endCxn id="1133" idx="0"/>
          </p:cNvCxnSpPr>
          <p:nvPr/>
        </p:nvCxnSpPr>
        <p:spPr>
          <a:xfrm flipH="1">
            <a:off x="3174024" y="3338860"/>
            <a:ext cx="136850" cy="286350"/>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C2BC4CED-DE93-6505-0416-F048277DA3D0}"/>
              </a:ext>
            </a:extLst>
          </p:cNvPr>
          <p:cNvCxnSpPr>
            <a:cxnSpLocks/>
            <a:stCxn id="1132" idx="5"/>
            <a:endCxn id="1134" idx="0"/>
          </p:cNvCxnSpPr>
          <p:nvPr/>
        </p:nvCxnSpPr>
        <p:spPr>
          <a:xfrm>
            <a:off x="3717435" y="3338860"/>
            <a:ext cx="199612" cy="286350"/>
          </a:xfrm>
          <a:prstGeom prst="line">
            <a:avLst/>
          </a:prstGeom>
        </p:spPr>
        <p:style>
          <a:lnRef idx="2">
            <a:schemeClr val="dk1"/>
          </a:lnRef>
          <a:fillRef idx="0">
            <a:schemeClr val="dk1"/>
          </a:fillRef>
          <a:effectRef idx="1">
            <a:schemeClr val="dk1"/>
          </a:effectRef>
          <a:fontRef idx="minor">
            <a:schemeClr val="tx1"/>
          </a:fontRef>
        </p:style>
      </p:cxnSp>
      <p:grpSp>
        <p:nvGrpSpPr>
          <p:cNvPr id="1140" name="Group 1139">
            <a:extLst>
              <a:ext uri="{FF2B5EF4-FFF2-40B4-BE49-F238E27FC236}">
                <a16:creationId xmlns:a16="http://schemas.microsoft.com/office/drawing/2014/main" id="{A4A40838-3947-A019-5D33-7141605FDD55}"/>
              </a:ext>
            </a:extLst>
          </p:cNvPr>
          <p:cNvGrpSpPr/>
          <p:nvPr/>
        </p:nvGrpSpPr>
        <p:grpSpPr>
          <a:xfrm>
            <a:off x="4539481" y="2394513"/>
            <a:ext cx="592805" cy="436572"/>
            <a:chOff x="4446744" y="4071647"/>
            <a:chExt cx="592805" cy="436572"/>
          </a:xfrm>
        </p:grpSpPr>
        <p:sp>
          <p:nvSpPr>
            <p:cNvPr id="1141" name="Rectangle 1140">
              <a:extLst>
                <a:ext uri="{FF2B5EF4-FFF2-40B4-BE49-F238E27FC236}">
                  <a16:creationId xmlns:a16="http://schemas.microsoft.com/office/drawing/2014/main" id="{599AC41C-75F0-781B-DBE6-B75F41F42C65}"/>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42" name="Rectangle 1141">
              <a:extLst>
                <a:ext uri="{FF2B5EF4-FFF2-40B4-BE49-F238E27FC236}">
                  <a16:creationId xmlns:a16="http://schemas.microsoft.com/office/drawing/2014/main" id="{357CF183-A8AC-BFBE-F349-E4A2919298A7}"/>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3" name="Rectangle 1142">
              <a:extLst>
                <a:ext uri="{FF2B5EF4-FFF2-40B4-BE49-F238E27FC236}">
                  <a16:creationId xmlns:a16="http://schemas.microsoft.com/office/drawing/2014/main" id="{49E32246-E8F9-7B2C-A0AF-3A83A3B75F91}"/>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1145" name="Straight Arrow Connector 1144">
            <a:extLst>
              <a:ext uri="{FF2B5EF4-FFF2-40B4-BE49-F238E27FC236}">
                <a16:creationId xmlns:a16="http://schemas.microsoft.com/office/drawing/2014/main" id="{74862E1A-6C7D-3240-3693-77C7618F1660}"/>
              </a:ext>
            </a:extLst>
          </p:cNvPr>
          <p:cNvCxnSpPr>
            <a:cxnSpLocks/>
            <a:endCxn id="1142" idx="0"/>
          </p:cNvCxnSpPr>
          <p:nvPr/>
        </p:nvCxnSpPr>
        <p:spPr>
          <a:xfrm flipH="1">
            <a:off x="4837568" y="1997702"/>
            <a:ext cx="406682" cy="4565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46" name="TextBox 1145">
            <a:extLst>
              <a:ext uri="{FF2B5EF4-FFF2-40B4-BE49-F238E27FC236}">
                <a16:creationId xmlns:a16="http://schemas.microsoft.com/office/drawing/2014/main" id="{2E2C8483-C9C2-0686-1E10-7E554A39F16E}"/>
              </a:ext>
            </a:extLst>
          </p:cNvPr>
          <p:cNvSpPr txBox="1"/>
          <p:nvPr/>
        </p:nvSpPr>
        <p:spPr>
          <a:xfrm>
            <a:off x="4647686" y="1673904"/>
            <a:ext cx="1276676" cy="307777"/>
          </a:xfrm>
          <a:prstGeom prst="rect">
            <a:avLst/>
          </a:prstGeom>
          <a:noFill/>
        </p:spPr>
        <p:txBody>
          <a:bodyPr wrap="square" rtlCol="0">
            <a:spAutoFit/>
          </a:bodyPr>
          <a:lstStyle/>
          <a:p>
            <a:r>
              <a:rPr lang="vi-VN"/>
              <a:t>Double Black</a:t>
            </a:r>
          </a:p>
        </p:txBody>
      </p:sp>
      <p:sp>
        <p:nvSpPr>
          <p:cNvPr id="4" name="TextBox 3">
            <a:extLst>
              <a:ext uri="{FF2B5EF4-FFF2-40B4-BE49-F238E27FC236}">
                <a16:creationId xmlns:a16="http://schemas.microsoft.com/office/drawing/2014/main" id="{CEE7090A-584D-DF84-1CD6-E2F5891CC01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78</a:t>
            </a:r>
          </a:p>
        </p:txBody>
      </p:sp>
    </p:spTree>
    <p:extLst>
      <p:ext uri="{BB962C8B-B14F-4D97-AF65-F5344CB8AC3E}">
        <p14:creationId xmlns:p14="http://schemas.microsoft.com/office/powerpoint/2010/main" val="749843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132" name="Flowchart: Connector 1131">
            <a:extLst>
              <a:ext uri="{FF2B5EF4-FFF2-40B4-BE49-F238E27FC236}">
                <a16:creationId xmlns:a16="http://schemas.microsoft.com/office/drawing/2014/main" id="{E85EE188-5AAB-0C4E-F466-8CB28739A6B5}"/>
              </a:ext>
            </a:extLst>
          </p:cNvPr>
          <p:cNvSpPr/>
          <p:nvPr/>
        </p:nvSpPr>
        <p:spPr>
          <a:xfrm>
            <a:off x="4180065" y="1766118"/>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33" name="Straight Connector 1132">
            <a:extLst>
              <a:ext uri="{FF2B5EF4-FFF2-40B4-BE49-F238E27FC236}">
                <a16:creationId xmlns:a16="http://schemas.microsoft.com/office/drawing/2014/main" id="{71A4363A-3A3A-D4A5-3F27-0D900DE7A85C}"/>
              </a:ext>
            </a:extLst>
          </p:cNvPr>
          <p:cNvCxnSpPr>
            <a:cxnSpLocks/>
            <a:stCxn id="1132" idx="5"/>
            <a:endCxn id="1147" idx="0"/>
          </p:cNvCxnSpPr>
          <p:nvPr/>
        </p:nvCxnSpPr>
        <p:spPr>
          <a:xfrm>
            <a:off x="4670827" y="2242065"/>
            <a:ext cx="592735" cy="296448"/>
          </a:xfrm>
          <a:prstGeom prst="line">
            <a:avLst/>
          </a:prstGeom>
        </p:spPr>
        <p:style>
          <a:lnRef idx="2">
            <a:schemeClr val="dk1"/>
          </a:lnRef>
          <a:fillRef idx="0">
            <a:schemeClr val="dk1"/>
          </a:fillRef>
          <a:effectRef idx="1">
            <a:schemeClr val="dk1"/>
          </a:effectRef>
          <a:fontRef idx="minor">
            <a:schemeClr val="tx1"/>
          </a:fontRef>
        </p:style>
      </p:cxnSp>
      <p:sp>
        <p:nvSpPr>
          <p:cNvPr id="1134" name="Flowchart: Connector 1133">
            <a:extLst>
              <a:ext uri="{FF2B5EF4-FFF2-40B4-BE49-F238E27FC236}">
                <a16:creationId xmlns:a16="http://schemas.microsoft.com/office/drawing/2014/main" id="{F8D6868F-2570-4929-0698-6A4942091D43}"/>
              </a:ext>
            </a:extLst>
          </p:cNvPr>
          <p:cNvSpPr/>
          <p:nvPr/>
        </p:nvSpPr>
        <p:spPr>
          <a:xfrm>
            <a:off x="2621995" y="291608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35" name="Straight Connector 1134">
            <a:extLst>
              <a:ext uri="{FF2B5EF4-FFF2-40B4-BE49-F238E27FC236}">
                <a16:creationId xmlns:a16="http://schemas.microsoft.com/office/drawing/2014/main" id="{9737DE7E-7A19-7DF5-B554-43E47EE7B9CE}"/>
              </a:ext>
            </a:extLst>
          </p:cNvPr>
          <p:cNvCxnSpPr>
            <a:cxnSpLocks/>
            <a:stCxn id="1134" idx="3"/>
            <a:endCxn id="1137" idx="0"/>
          </p:cNvCxnSpPr>
          <p:nvPr/>
        </p:nvCxnSpPr>
        <p:spPr>
          <a:xfrm flipH="1">
            <a:off x="2533325" y="3404915"/>
            <a:ext cx="172871" cy="364294"/>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CEF4F526-0CFD-B4F5-F51E-EF9E18D33F44}"/>
              </a:ext>
            </a:extLst>
          </p:cNvPr>
          <p:cNvCxnSpPr>
            <a:cxnSpLocks/>
            <a:stCxn id="1139" idx="7"/>
            <a:endCxn id="1132" idx="3"/>
          </p:cNvCxnSpPr>
          <p:nvPr/>
        </p:nvCxnSpPr>
        <p:spPr>
          <a:xfrm flipV="1">
            <a:off x="3841912" y="2242065"/>
            <a:ext cx="422354" cy="182020"/>
          </a:xfrm>
          <a:prstGeom prst="line">
            <a:avLst/>
          </a:prstGeom>
        </p:spPr>
        <p:style>
          <a:lnRef idx="2">
            <a:schemeClr val="dk1"/>
          </a:lnRef>
          <a:fillRef idx="0">
            <a:schemeClr val="dk1"/>
          </a:fillRef>
          <a:effectRef idx="1">
            <a:schemeClr val="dk1"/>
          </a:effectRef>
          <a:fontRef idx="minor">
            <a:schemeClr val="tx1"/>
          </a:fontRef>
        </p:style>
      </p:cxnSp>
      <p:sp>
        <p:nvSpPr>
          <p:cNvPr id="1137" name="Rectangle 1136">
            <a:extLst>
              <a:ext uri="{FF2B5EF4-FFF2-40B4-BE49-F238E27FC236}">
                <a16:creationId xmlns:a16="http://schemas.microsoft.com/office/drawing/2014/main" id="{2D763B8D-F310-5395-4D5C-058DDF8A1607}"/>
              </a:ext>
            </a:extLst>
          </p:cNvPr>
          <p:cNvSpPr/>
          <p:nvPr/>
        </p:nvSpPr>
        <p:spPr>
          <a:xfrm>
            <a:off x="2285651" y="376920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8" name="Straight Connector 1137">
            <a:extLst>
              <a:ext uri="{FF2B5EF4-FFF2-40B4-BE49-F238E27FC236}">
                <a16:creationId xmlns:a16="http://schemas.microsoft.com/office/drawing/2014/main" id="{9B0A39D3-B3C0-CF23-F4DC-80FBE7A9F1A7}"/>
              </a:ext>
            </a:extLst>
          </p:cNvPr>
          <p:cNvCxnSpPr>
            <a:cxnSpLocks/>
            <a:stCxn id="1134" idx="7"/>
            <a:endCxn id="1139" idx="3"/>
          </p:cNvCxnSpPr>
          <p:nvPr/>
        </p:nvCxnSpPr>
        <p:spPr>
          <a:xfrm flipV="1">
            <a:off x="3112757" y="2829045"/>
            <a:ext cx="322594" cy="170910"/>
          </a:xfrm>
          <a:prstGeom prst="line">
            <a:avLst/>
          </a:prstGeom>
        </p:spPr>
        <p:style>
          <a:lnRef idx="2">
            <a:schemeClr val="dk1"/>
          </a:lnRef>
          <a:fillRef idx="0">
            <a:schemeClr val="dk1"/>
          </a:fillRef>
          <a:effectRef idx="1">
            <a:schemeClr val="dk1"/>
          </a:effectRef>
          <a:fontRef idx="minor">
            <a:schemeClr val="tx1"/>
          </a:fontRef>
        </p:style>
      </p:cxnSp>
      <p:sp>
        <p:nvSpPr>
          <p:cNvPr id="1139" name="Flowchart: Connector 1138">
            <a:extLst>
              <a:ext uri="{FF2B5EF4-FFF2-40B4-BE49-F238E27FC236}">
                <a16:creationId xmlns:a16="http://schemas.microsoft.com/office/drawing/2014/main" id="{955C2999-8C90-8D2A-A20F-FD604B0DF24F}"/>
              </a:ext>
            </a:extLst>
          </p:cNvPr>
          <p:cNvSpPr/>
          <p:nvPr/>
        </p:nvSpPr>
        <p:spPr>
          <a:xfrm>
            <a:off x="3351150" y="234021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40" name="Rectangle 1139">
            <a:extLst>
              <a:ext uri="{FF2B5EF4-FFF2-40B4-BE49-F238E27FC236}">
                <a16:creationId xmlns:a16="http://schemas.microsoft.com/office/drawing/2014/main" id="{967AEDB1-3AC0-A1F4-2312-23C59E3FC078}"/>
              </a:ext>
            </a:extLst>
          </p:cNvPr>
          <p:cNvSpPr/>
          <p:nvPr/>
        </p:nvSpPr>
        <p:spPr>
          <a:xfrm>
            <a:off x="3098890" y="376920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41" name="Rectangle 1140">
            <a:extLst>
              <a:ext uri="{FF2B5EF4-FFF2-40B4-BE49-F238E27FC236}">
                <a16:creationId xmlns:a16="http://schemas.microsoft.com/office/drawing/2014/main" id="{B34C8570-5AF0-E473-0B0E-BC7B72BBCE96}"/>
              </a:ext>
            </a:extLst>
          </p:cNvPr>
          <p:cNvSpPr/>
          <p:nvPr/>
        </p:nvSpPr>
        <p:spPr>
          <a:xfrm>
            <a:off x="3900859" y="307774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42" name="Straight Connector 1141">
            <a:extLst>
              <a:ext uri="{FF2B5EF4-FFF2-40B4-BE49-F238E27FC236}">
                <a16:creationId xmlns:a16="http://schemas.microsoft.com/office/drawing/2014/main" id="{3613FE6F-A28E-048D-9B04-FB81EA3BF645}"/>
              </a:ext>
            </a:extLst>
          </p:cNvPr>
          <p:cNvCxnSpPr>
            <a:cxnSpLocks/>
            <a:stCxn id="1134" idx="5"/>
            <a:endCxn id="1140" idx="0"/>
          </p:cNvCxnSpPr>
          <p:nvPr/>
        </p:nvCxnSpPr>
        <p:spPr>
          <a:xfrm>
            <a:off x="3112757" y="3404915"/>
            <a:ext cx="233807" cy="364294"/>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320E4E2F-9C3F-FF3C-FB0F-3D5AED313BA7}"/>
              </a:ext>
            </a:extLst>
          </p:cNvPr>
          <p:cNvCxnSpPr>
            <a:cxnSpLocks/>
            <a:stCxn id="1139" idx="5"/>
            <a:endCxn id="1141" idx="0"/>
          </p:cNvCxnSpPr>
          <p:nvPr/>
        </p:nvCxnSpPr>
        <p:spPr>
          <a:xfrm>
            <a:off x="3841912" y="2829045"/>
            <a:ext cx="306622" cy="248699"/>
          </a:xfrm>
          <a:prstGeom prst="line">
            <a:avLst/>
          </a:prstGeom>
        </p:spPr>
        <p:style>
          <a:lnRef idx="2">
            <a:schemeClr val="dk1"/>
          </a:lnRef>
          <a:fillRef idx="0">
            <a:schemeClr val="dk1"/>
          </a:fillRef>
          <a:effectRef idx="1">
            <a:schemeClr val="dk1"/>
          </a:effectRef>
          <a:fontRef idx="minor">
            <a:schemeClr val="tx1"/>
          </a:fontRef>
        </p:style>
      </p:cxnSp>
      <p:grpSp>
        <p:nvGrpSpPr>
          <p:cNvPr id="1144" name="Group 1143">
            <a:extLst>
              <a:ext uri="{FF2B5EF4-FFF2-40B4-BE49-F238E27FC236}">
                <a16:creationId xmlns:a16="http://schemas.microsoft.com/office/drawing/2014/main" id="{5A882CE9-EE31-9EB6-1419-DBC77F06DC87}"/>
              </a:ext>
            </a:extLst>
          </p:cNvPr>
          <p:cNvGrpSpPr/>
          <p:nvPr/>
        </p:nvGrpSpPr>
        <p:grpSpPr>
          <a:xfrm>
            <a:off x="4964281" y="2538513"/>
            <a:ext cx="592805" cy="436572"/>
            <a:chOff x="4446744" y="4071647"/>
            <a:chExt cx="592805" cy="436572"/>
          </a:xfrm>
        </p:grpSpPr>
        <p:sp>
          <p:nvSpPr>
            <p:cNvPr id="1145" name="Rectangle 1144">
              <a:extLst>
                <a:ext uri="{FF2B5EF4-FFF2-40B4-BE49-F238E27FC236}">
                  <a16:creationId xmlns:a16="http://schemas.microsoft.com/office/drawing/2014/main" id="{13CA4F2D-D922-90F9-9B30-6D43227651F2}"/>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46" name="Rectangle 1145">
              <a:extLst>
                <a:ext uri="{FF2B5EF4-FFF2-40B4-BE49-F238E27FC236}">
                  <a16:creationId xmlns:a16="http://schemas.microsoft.com/office/drawing/2014/main" id="{8A6F7ACF-4F14-2966-80A6-87B465D05809}"/>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47" name="Rectangle 1146">
              <a:extLst>
                <a:ext uri="{FF2B5EF4-FFF2-40B4-BE49-F238E27FC236}">
                  <a16:creationId xmlns:a16="http://schemas.microsoft.com/office/drawing/2014/main" id="{A74A38F9-E64F-8B54-A528-77DDEEC15343}"/>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cxnSp>
        <p:nvCxnSpPr>
          <p:cNvPr id="1148" name="Straight Arrow Connector 1147">
            <a:extLst>
              <a:ext uri="{FF2B5EF4-FFF2-40B4-BE49-F238E27FC236}">
                <a16:creationId xmlns:a16="http://schemas.microsoft.com/office/drawing/2014/main" id="{D0A4CC95-A723-D341-C01D-5B0E0C5D55BC}"/>
              </a:ext>
            </a:extLst>
          </p:cNvPr>
          <p:cNvCxnSpPr>
            <a:cxnSpLocks/>
            <a:endCxn id="1146" idx="0"/>
          </p:cNvCxnSpPr>
          <p:nvPr/>
        </p:nvCxnSpPr>
        <p:spPr>
          <a:xfrm flipH="1">
            <a:off x="5262368" y="2141702"/>
            <a:ext cx="406682" cy="45654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49" name="TextBox 1148">
            <a:extLst>
              <a:ext uri="{FF2B5EF4-FFF2-40B4-BE49-F238E27FC236}">
                <a16:creationId xmlns:a16="http://schemas.microsoft.com/office/drawing/2014/main" id="{A96AC220-28F4-964A-07E7-B686B5718438}"/>
              </a:ext>
            </a:extLst>
          </p:cNvPr>
          <p:cNvSpPr txBox="1"/>
          <p:nvPr/>
        </p:nvSpPr>
        <p:spPr>
          <a:xfrm>
            <a:off x="5072486" y="1817904"/>
            <a:ext cx="1276676" cy="307777"/>
          </a:xfrm>
          <a:prstGeom prst="rect">
            <a:avLst/>
          </a:prstGeom>
          <a:noFill/>
        </p:spPr>
        <p:txBody>
          <a:bodyPr wrap="square" rtlCol="0">
            <a:spAutoFit/>
          </a:bodyPr>
          <a:lstStyle/>
          <a:p>
            <a:r>
              <a:rPr lang="vi-VN"/>
              <a:t>Double Black</a:t>
            </a:r>
          </a:p>
        </p:txBody>
      </p:sp>
      <p:sp>
        <p:nvSpPr>
          <p:cNvPr id="4" name="TextBox 3">
            <a:extLst>
              <a:ext uri="{FF2B5EF4-FFF2-40B4-BE49-F238E27FC236}">
                <a16:creationId xmlns:a16="http://schemas.microsoft.com/office/drawing/2014/main" id="{E57540EE-7311-5F73-CDAB-BDFCEA07E3D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79</a:t>
            </a:r>
          </a:p>
        </p:txBody>
      </p:sp>
    </p:spTree>
    <p:extLst>
      <p:ext uri="{BB962C8B-B14F-4D97-AF65-F5344CB8AC3E}">
        <p14:creationId xmlns:p14="http://schemas.microsoft.com/office/powerpoint/2010/main" val="263959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a:t>
            </a:r>
            <a:endParaRPr/>
          </a:p>
        </p:txBody>
      </p:sp>
      <p:sp>
        <p:nvSpPr>
          <p:cNvPr id="868" name="Google Shape;868;p37"/>
          <p:cNvSpPr txBox="1">
            <a:spLocks noGrp="1"/>
          </p:cNvSpPr>
          <p:nvPr>
            <p:ph type="subTitle" idx="1"/>
          </p:nvPr>
        </p:nvSpPr>
        <p:spPr>
          <a:xfrm>
            <a:off x="259078" y="1619159"/>
            <a:ext cx="5429251" cy="3223259"/>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Trung bình (không suy biến), các thao tác thêm, xóa có độ phức tạp là O (log 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Thao tác tìm kiếm có độ phức tạp O(log n) trong hầu hết các trường hợp. </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Mã nguồn triển khai đơn giản.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Các phần tử được sắp xếp có thứ tự, và khi truy xuất LNR thì thu được các phần tử có thứ tự tăng/giảm dần.</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Hỗ trợ range query tốt.</a:t>
            </a: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748663" y="1219275"/>
            <a:ext cx="4450079" cy="38063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ƯU ĐIỂM !!!</a:t>
            </a:r>
          </a:p>
        </p:txBody>
      </p:sp>
      <p:pic>
        <p:nvPicPr>
          <p:cNvPr id="4" name="Picture 3" descr="A diagram of a triangle with numbers and circles&#10;&#10;Description automatically generated">
            <a:extLst>
              <a:ext uri="{FF2B5EF4-FFF2-40B4-BE49-F238E27FC236}">
                <a16:creationId xmlns:a16="http://schemas.microsoft.com/office/drawing/2014/main" id="{A4101B4A-15B1-1A68-975F-8E2DAA445006}"/>
              </a:ext>
            </a:extLst>
          </p:cNvPr>
          <p:cNvPicPr>
            <a:picLocks noChangeAspect="1"/>
          </p:cNvPicPr>
          <p:nvPr/>
        </p:nvPicPr>
        <p:blipFill>
          <a:blip r:embed="rId3"/>
          <a:stretch>
            <a:fillRect/>
          </a:stretch>
        </p:blipFill>
        <p:spPr>
          <a:xfrm>
            <a:off x="5889055" y="2105897"/>
            <a:ext cx="2961576" cy="1757443"/>
          </a:xfrm>
          <a:prstGeom prst="rect">
            <a:avLst/>
          </a:prstGeom>
        </p:spPr>
      </p:pic>
      <p:sp>
        <p:nvSpPr>
          <p:cNvPr id="3" name="TextBox 2">
            <a:extLst>
              <a:ext uri="{FF2B5EF4-FFF2-40B4-BE49-F238E27FC236}">
                <a16:creationId xmlns:a16="http://schemas.microsoft.com/office/drawing/2014/main" id="{704553D6-B572-6B8D-F162-AF242FC608B8}"/>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8</a:t>
            </a:r>
          </a:p>
        </p:txBody>
      </p:sp>
    </p:spTree>
    <p:extLst>
      <p:ext uri="{BB962C8B-B14F-4D97-AF65-F5344CB8AC3E}">
        <p14:creationId xmlns:p14="http://schemas.microsoft.com/office/powerpoint/2010/main" val="1371659115"/>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Left Left case</a:t>
            </a:r>
          </a:p>
        </p:txBody>
      </p:sp>
      <p:sp>
        <p:nvSpPr>
          <p:cNvPr id="1132" name="Flowchart: Connector 1131">
            <a:extLst>
              <a:ext uri="{FF2B5EF4-FFF2-40B4-BE49-F238E27FC236}">
                <a16:creationId xmlns:a16="http://schemas.microsoft.com/office/drawing/2014/main" id="{E85EE188-5AAB-0C4E-F466-8CB28739A6B5}"/>
              </a:ext>
            </a:extLst>
          </p:cNvPr>
          <p:cNvSpPr/>
          <p:nvPr/>
        </p:nvSpPr>
        <p:spPr>
          <a:xfrm>
            <a:off x="5173028" y="2507051"/>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33" name="Straight Connector 1132">
            <a:extLst>
              <a:ext uri="{FF2B5EF4-FFF2-40B4-BE49-F238E27FC236}">
                <a16:creationId xmlns:a16="http://schemas.microsoft.com/office/drawing/2014/main" id="{71A4363A-3A3A-D4A5-3F27-0D900DE7A85C}"/>
              </a:ext>
            </a:extLst>
          </p:cNvPr>
          <p:cNvCxnSpPr>
            <a:cxnSpLocks/>
            <a:stCxn id="1132" idx="5"/>
            <a:endCxn id="18" idx="0"/>
          </p:cNvCxnSpPr>
          <p:nvPr/>
        </p:nvCxnSpPr>
        <p:spPr>
          <a:xfrm>
            <a:off x="5663790" y="2982998"/>
            <a:ext cx="274043" cy="382589"/>
          </a:xfrm>
          <a:prstGeom prst="line">
            <a:avLst/>
          </a:prstGeom>
        </p:spPr>
        <p:style>
          <a:lnRef idx="2">
            <a:schemeClr val="dk1"/>
          </a:lnRef>
          <a:fillRef idx="0">
            <a:schemeClr val="dk1"/>
          </a:fillRef>
          <a:effectRef idx="1">
            <a:schemeClr val="dk1"/>
          </a:effectRef>
          <a:fontRef idx="minor">
            <a:schemeClr val="tx1"/>
          </a:fontRef>
        </p:style>
      </p:cxnSp>
      <p:sp>
        <p:nvSpPr>
          <p:cNvPr id="1134" name="Flowchart: Connector 1133">
            <a:extLst>
              <a:ext uri="{FF2B5EF4-FFF2-40B4-BE49-F238E27FC236}">
                <a16:creationId xmlns:a16="http://schemas.microsoft.com/office/drawing/2014/main" id="{F8D6868F-2570-4929-0698-6A4942091D43}"/>
              </a:ext>
            </a:extLst>
          </p:cNvPr>
          <p:cNvSpPr/>
          <p:nvPr/>
        </p:nvSpPr>
        <p:spPr>
          <a:xfrm>
            <a:off x="3204794" y="253795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35" name="Straight Connector 1134">
            <a:extLst>
              <a:ext uri="{FF2B5EF4-FFF2-40B4-BE49-F238E27FC236}">
                <a16:creationId xmlns:a16="http://schemas.microsoft.com/office/drawing/2014/main" id="{9737DE7E-7A19-7DF5-B554-43E47EE7B9CE}"/>
              </a:ext>
            </a:extLst>
          </p:cNvPr>
          <p:cNvCxnSpPr>
            <a:cxnSpLocks/>
            <a:stCxn id="1134" idx="3"/>
            <a:endCxn id="1137" idx="0"/>
          </p:cNvCxnSpPr>
          <p:nvPr/>
        </p:nvCxnSpPr>
        <p:spPr>
          <a:xfrm flipH="1">
            <a:off x="3033261" y="3026784"/>
            <a:ext cx="255734" cy="346164"/>
          </a:xfrm>
          <a:prstGeom prst="line">
            <a:avLst/>
          </a:prstGeom>
        </p:spPr>
        <p:style>
          <a:lnRef idx="2">
            <a:schemeClr val="dk1"/>
          </a:lnRef>
          <a:fillRef idx="0">
            <a:schemeClr val="dk1"/>
          </a:fillRef>
          <a:effectRef idx="1">
            <a:schemeClr val="dk1"/>
          </a:effectRef>
          <a:fontRef idx="minor">
            <a:schemeClr val="tx1"/>
          </a:fontRef>
        </p:style>
      </p:cxnSp>
      <p:cxnSp>
        <p:nvCxnSpPr>
          <p:cNvPr id="1136" name="Straight Connector 1135">
            <a:extLst>
              <a:ext uri="{FF2B5EF4-FFF2-40B4-BE49-F238E27FC236}">
                <a16:creationId xmlns:a16="http://schemas.microsoft.com/office/drawing/2014/main" id="{CEF4F526-0CFD-B4F5-F51E-EF9E18D33F44}"/>
              </a:ext>
            </a:extLst>
          </p:cNvPr>
          <p:cNvCxnSpPr>
            <a:cxnSpLocks/>
            <a:stCxn id="1139" idx="5"/>
            <a:endCxn id="1132" idx="1"/>
          </p:cNvCxnSpPr>
          <p:nvPr/>
        </p:nvCxnSpPr>
        <p:spPr>
          <a:xfrm>
            <a:off x="4561132" y="2370686"/>
            <a:ext cx="696097" cy="218025"/>
          </a:xfrm>
          <a:prstGeom prst="line">
            <a:avLst/>
          </a:prstGeom>
        </p:spPr>
        <p:style>
          <a:lnRef idx="2">
            <a:schemeClr val="dk1"/>
          </a:lnRef>
          <a:fillRef idx="0">
            <a:schemeClr val="dk1"/>
          </a:fillRef>
          <a:effectRef idx="1">
            <a:schemeClr val="dk1"/>
          </a:effectRef>
          <a:fontRef idx="minor">
            <a:schemeClr val="tx1"/>
          </a:fontRef>
        </p:style>
      </p:cxnSp>
      <p:sp>
        <p:nvSpPr>
          <p:cNvPr id="1137" name="Rectangle 1136">
            <a:extLst>
              <a:ext uri="{FF2B5EF4-FFF2-40B4-BE49-F238E27FC236}">
                <a16:creationId xmlns:a16="http://schemas.microsoft.com/office/drawing/2014/main" id="{2D763B8D-F310-5395-4D5C-058DDF8A1607}"/>
              </a:ext>
            </a:extLst>
          </p:cNvPr>
          <p:cNvSpPr/>
          <p:nvPr/>
        </p:nvSpPr>
        <p:spPr>
          <a:xfrm>
            <a:off x="2785587" y="337294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8" name="Straight Connector 1137">
            <a:extLst>
              <a:ext uri="{FF2B5EF4-FFF2-40B4-BE49-F238E27FC236}">
                <a16:creationId xmlns:a16="http://schemas.microsoft.com/office/drawing/2014/main" id="{9B0A39D3-B3C0-CF23-F4DC-80FBE7A9F1A7}"/>
              </a:ext>
            </a:extLst>
          </p:cNvPr>
          <p:cNvCxnSpPr>
            <a:cxnSpLocks/>
            <a:stCxn id="1134" idx="7"/>
            <a:endCxn id="1139" idx="3"/>
          </p:cNvCxnSpPr>
          <p:nvPr/>
        </p:nvCxnSpPr>
        <p:spPr>
          <a:xfrm flipV="1">
            <a:off x="3695556" y="2370686"/>
            <a:ext cx="459015" cy="251138"/>
          </a:xfrm>
          <a:prstGeom prst="line">
            <a:avLst/>
          </a:prstGeom>
        </p:spPr>
        <p:style>
          <a:lnRef idx="2">
            <a:schemeClr val="dk1"/>
          </a:lnRef>
          <a:fillRef idx="0">
            <a:schemeClr val="dk1"/>
          </a:fillRef>
          <a:effectRef idx="1">
            <a:schemeClr val="dk1"/>
          </a:effectRef>
          <a:fontRef idx="minor">
            <a:schemeClr val="tx1"/>
          </a:fontRef>
        </p:style>
      </p:cxnSp>
      <p:sp>
        <p:nvSpPr>
          <p:cNvPr id="1139" name="Flowchart: Connector 1138">
            <a:extLst>
              <a:ext uri="{FF2B5EF4-FFF2-40B4-BE49-F238E27FC236}">
                <a16:creationId xmlns:a16="http://schemas.microsoft.com/office/drawing/2014/main" id="{955C2999-8C90-8D2A-A20F-FD604B0DF24F}"/>
              </a:ext>
            </a:extLst>
          </p:cNvPr>
          <p:cNvSpPr/>
          <p:nvPr/>
        </p:nvSpPr>
        <p:spPr>
          <a:xfrm>
            <a:off x="4070370" y="188185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40" name="Rectangle 1139">
            <a:extLst>
              <a:ext uri="{FF2B5EF4-FFF2-40B4-BE49-F238E27FC236}">
                <a16:creationId xmlns:a16="http://schemas.microsoft.com/office/drawing/2014/main" id="{967AEDB1-3AC0-A1F4-2312-23C59E3FC078}"/>
              </a:ext>
            </a:extLst>
          </p:cNvPr>
          <p:cNvSpPr/>
          <p:nvPr/>
        </p:nvSpPr>
        <p:spPr>
          <a:xfrm>
            <a:off x="3658508" y="336402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41" name="Rectangle 1140">
            <a:extLst>
              <a:ext uri="{FF2B5EF4-FFF2-40B4-BE49-F238E27FC236}">
                <a16:creationId xmlns:a16="http://schemas.microsoft.com/office/drawing/2014/main" id="{B34C8570-5AF0-E473-0B0E-BC7B72BBCE96}"/>
              </a:ext>
            </a:extLst>
          </p:cNvPr>
          <p:cNvSpPr/>
          <p:nvPr/>
        </p:nvSpPr>
        <p:spPr>
          <a:xfrm>
            <a:off x="4787163" y="3365588"/>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42" name="Straight Connector 1141">
            <a:extLst>
              <a:ext uri="{FF2B5EF4-FFF2-40B4-BE49-F238E27FC236}">
                <a16:creationId xmlns:a16="http://schemas.microsoft.com/office/drawing/2014/main" id="{3613FE6F-A28E-048D-9B04-FB81EA3BF645}"/>
              </a:ext>
            </a:extLst>
          </p:cNvPr>
          <p:cNvCxnSpPr>
            <a:cxnSpLocks/>
            <a:stCxn id="1134" idx="5"/>
            <a:endCxn id="1140" idx="0"/>
          </p:cNvCxnSpPr>
          <p:nvPr/>
        </p:nvCxnSpPr>
        <p:spPr>
          <a:xfrm>
            <a:off x="3695556" y="3026784"/>
            <a:ext cx="210626" cy="337241"/>
          </a:xfrm>
          <a:prstGeom prst="line">
            <a:avLst/>
          </a:prstGeom>
        </p:spPr>
        <p:style>
          <a:lnRef idx="2">
            <a:schemeClr val="dk1"/>
          </a:lnRef>
          <a:fillRef idx="0">
            <a:schemeClr val="dk1"/>
          </a:fillRef>
          <a:effectRef idx="1">
            <a:schemeClr val="dk1"/>
          </a:effectRef>
          <a:fontRef idx="minor">
            <a:schemeClr val="tx1"/>
          </a:fontRef>
        </p:style>
      </p:cxnSp>
      <p:cxnSp>
        <p:nvCxnSpPr>
          <p:cNvPr id="1143" name="Straight Connector 1142">
            <a:extLst>
              <a:ext uri="{FF2B5EF4-FFF2-40B4-BE49-F238E27FC236}">
                <a16:creationId xmlns:a16="http://schemas.microsoft.com/office/drawing/2014/main" id="{320E4E2F-9C3F-FF3C-FB0F-3D5AED313BA7}"/>
              </a:ext>
            </a:extLst>
          </p:cNvPr>
          <p:cNvCxnSpPr>
            <a:cxnSpLocks/>
            <a:stCxn id="1132" idx="3"/>
            <a:endCxn id="1141" idx="0"/>
          </p:cNvCxnSpPr>
          <p:nvPr/>
        </p:nvCxnSpPr>
        <p:spPr>
          <a:xfrm flipH="1">
            <a:off x="5034838" y="2982998"/>
            <a:ext cx="222391" cy="382590"/>
          </a:xfrm>
          <a:prstGeom prst="line">
            <a:avLst/>
          </a:prstGeom>
        </p:spPr>
        <p:style>
          <a:lnRef idx="2">
            <a:schemeClr val="dk1"/>
          </a:lnRef>
          <a:fillRef idx="0">
            <a:schemeClr val="dk1"/>
          </a:fillRef>
          <a:effectRef idx="1">
            <a:schemeClr val="dk1"/>
          </a:effectRef>
          <a:fontRef idx="minor">
            <a:schemeClr val="tx1"/>
          </a:fontRef>
        </p:style>
      </p:cxnSp>
      <p:sp>
        <p:nvSpPr>
          <p:cNvPr id="18" name="Rectangle 17">
            <a:extLst>
              <a:ext uri="{FF2B5EF4-FFF2-40B4-BE49-F238E27FC236}">
                <a16:creationId xmlns:a16="http://schemas.microsoft.com/office/drawing/2014/main" id="{11DE415D-5380-3D97-084E-A68E8B6A777D}"/>
              </a:ext>
            </a:extLst>
          </p:cNvPr>
          <p:cNvSpPr/>
          <p:nvPr/>
        </p:nvSpPr>
        <p:spPr>
          <a:xfrm>
            <a:off x="5690158" y="3365587"/>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30" name="Flowchart: Connector 29">
            <a:extLst>
              <a:ext uri="{FF2B5EF4-FFF2-40B4-BE49-F238E27FC236}">
                <a16:creationId xmlns:a16="http://schemas.microsoft.com/office/drawing/2014/main" id="{5A62581F-F13E-D9DF-1CDC-A253F33A6BBC}"/>
              </a:ext>
            </a:extLst>
          </p:cNvPr>
          <p:cNvSpPr/>
          <p:nvPr/>
        </p:nvSpPr>
        <p:spPr>
          <a:xfrm>
            <a:off x="3202402" y="253795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sp>
        <p:nvSpPr>
          <p:cNvPr id="4" name="TextBox 3">
            <a:extLst>
              <a:ext uri="{FF2B5EF4-FFF2-40B4-BE49-F238E27FC236}">
                <a16:creationId xmlns:a16="http://schemas.microsoft.com/office/drawing/2014/main" id="{9F71CF32-F97B-51C5-D80D-56405E259A2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80</a:t>
            </a:r>
          </a:p>
        </p:txBody>
      </p:sp>
    </p:spTree>
    <p:extLst>
      <p:ext uri="{BB962C8B-B14F-4D97-AF65-F5344CB8AC3E}">
        <p14:creationId xmlns:p14="http://schemas.microsoft.com/office/powerpoint/2010/main" val="2982734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1075" name="Rectangle 1074">
            <a:extLst>
              <a:ext uri="{FF2B5EF4-FFF2-40B4-BE49-F238E27FC236}">
                <a16:creationId xmlns:a16="http://schemas.microsoft.com/office/drawing/2014/main" id="{0E98F627-AE79-97CF-C34D-641874A2FB43}"/>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Left case</a:t>
            </a:r>
          </a:p>
        </p:txBody>
      </p:sp>
      <p:grpSp>
        <p:nvGrpSpPr>
          <p:cNvPr id="27" name="Group 26">
            <a:extLst>
              <a:ext uri="{FF2B5EF4-FFF2-40B4-BE49-F238E27FC236}">
                <a16:creationId xmlns:a16="http://schemas.microsoft.com/office/drawing/2014/main" id="{9A810D1A-185E-55D5-C5F1-9F29D3D4C856}"/>
              </a:ext>
            </a:extLst>
          </p:cNvPr>
          <p:cNvGrpSpPr/>
          <p:nvPr/>
        </p:nvGrpSpPr>
        <p:grpSpPr>
          <a:xfrm>
            <a:off x="4575384" y="1675653"/>
            <a:ext cx="4197784" cy="2010747"/>
            <a:chOff x="4571999" y="1932261"/>
            <a:chExt cx="3756075" cy="1448076"/>
          </a:xfrm>
        </p:grpSpPr>
        <p:sp>
          <p:nvSpPr>
            <p:cNvPr id="29" name="Rectangle: Rounded Corners 28">
              <a:extLst>
                <a:ext uri="{FF2B5EF4-FFF2-40B4-BE49-F238E27FC236}">
                  <a16:creationId xmlns:a16="http://schemas.microsoft.com/office/drawing/2014/main" id="{31867E3C-0180-D8AC-3270-35A46F51D131}"/>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Right –Rotation tại node s</a:t>
              </a:r>
            </a:p>
            <a:p>
              <a:pPr marL="342900" indent="-342900">
                <a:buAutoNum type="arabicPeriod"/>
              </a:pPr>
              <a:r>
                <a:rPr lang="vi-VN">
                  <a:solidFill>
                    <a:srgbClr val="000000"/>
                  </a:solidFill>
                  <a:latin typeface="Nunito" pitchFamily="2" charset="-93"/>
                </a:rPr>
                <a:t>Recolor node r (thành màu đen) và node s (thành màu đỏ) </a:t>
              </a:r>
            </a:p>
            <a:p>
              <a:pPr marL="342900" indent="-342900">
                <a:buAutoNum type="arabicPeriod"/>
              </a:pPr>
              <a:r>
                <a:rPr lang="vi-VN">
                  <a:solidFill>
                    <a:srgbClr val="000000"/>
                  </a:solidFill>
                  <a:latin typeface="Nunito" pitchFamily="2" charset="-93"/>
                </a:rPr>
                <a:t>Cây trở về trường hợp Right Right case ở phần 2.1 (Delete), ta thực hiện xử lý như đã nêu ở mục này</a:t>
              </a:r>
            </a:p>
          </p:txBody>
        </p:sp>
        <p:sp>
          <p:nvSpPr>
            <p:cNvPr id="30" name="Rectangle 29">
              <a:extLst>
                <a:ext uri="{FF2B5EF4-FFF2-40B4-BE49-F238E27FC236}">
                  <a16:creationId xmlns:a16="http://schemas.microsoft.com/office/drawing/2014/main" id="{FCB24A30-FA42-82BB-2141-15247877E7CF}"/>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5" name="Flowchart: Connector 4">
            <a:extLst>
              <a:ext uri="{FF2B5EF4-FFF2-40B4-BE49-F238E27FC236}">
                <a16:creationId xmlns:a16="http://schemas.microsoft.com/office/drawing/2014/main" id="{4EA97AA3-2ECD-0FE7-8855-5842FC3959F0}"/>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0" name="Straight Connector 9">
            <a:extLst>
              <a:ext uri="{FF2B5EF4-FFF2-40B4-BE49-F238E27FC236}">
                <a16:creationId xmlns:a16="http://schemas.microsoft.com/office/drawing/2014/main" id="{5A4C123C-B984-42B6-6603-CC22DC8A3C78}"/>
              </a:ext>
            </a:extLst>
          </p:cNvPr>
          <p:cNvCxnSpPr>
            <a:cxnSpLocks/>
            <a:stCxn id="5" idx="5"/>
            <a:endCxn id="1024"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19" name="Flowchart: Connector 18">
            <a:extLst>
              <a:ext uri="{FF2B5EF4-FFF2-40B4-BE49-F238E27FC236}">
                <a16:creationId xmlns:a16="http://schemas.microsoft.com/office/drawing/2014/main" id="{A8A94CB0-68CC-394E-CA62-6E26EAC2F66B}"/>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v</a:t>
            </a:r>
          </a:p>
        </p:txBody>
      </p:sp>
      <p:cxnSp>
        <p:nvCxnSpPr>
          <p:cNvPr id="23" name="Straight Connector 22">
            <a:extLst>
              <a:ext uri="{FF2B5EF4-FFF2-40B4-BE49-F238E27FC236}">
                <a16:creationId xmlns:a16="http://schemas.microsoft.com/office/drawing/2014/main" id="{8A5B5C23-CF2B-6B9A-52C5-42F993822941}"/>
              </a:ext>
            </a:extLst>
          </p:cNvPr>
          <p:cNvCxnSpPr>
            <a:cxnSpLocks/>
            <a:stCxn id="19" idx="3"/>
            <a:endCxn id="26" idx="0"/>
          </p:cNvCxnSpPr>
          <p:nvPr/>
        </p:nvCxnSpPr>
        <p:spPr>
          <a:xfrm flipH="1">
            <a:off x="783813" y="2714290"/>
            <a:ext cx="295362" cy="288588"/>
          </a:xfrm>
          <a:prstGeom prst="line">
            <a:avLst/>
          </a:prstGeom>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B2902430-1CEF-F067-B414-7380088B0B73}"/>
              </a:ext>
            </a:extLst>
          </p:cNvPr>
          <p:cNvCxnSpPr>
            <a:cxnSpLocks/>
            <a:stCxn id="19" idx="7"/>
            <a:endCxn id="5"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26" name="Rectangle 25">
            <a:extLst>
              <a:ext uri="{FF2B5EF4-FFF2-40B4-BE49-F238E27FC236}">
                <a16:creationId xmlns:a16="http://schemas.microsoft.com/office/drawing/2014/main" id="{C12BF951-ABE7-1382-D00B-6637C53D4B5C}"/>
              </a:ext>
            </a:extLst>
          </p:cNvPr>
          <p:cNvSpPr/>
          <p:nvPr/>
        </p:nvSpPr>
        <p:spPr>
          <a:xfrm>
            <a:off x="536139" y="300287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24" name="Flowchart: Connector 1023">
            <a:extLst>
              <a:ext uri="{FF2B5EF4-FFF2-40B4-BE49-F238E27FC236}">
                <a16:creationId xmlns:a16="http://schemas.microsoft.com/office/drawing/2014/main" id="{239D798A-56A1-35E1-2212-1C2C41D30013}"/>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025" name="Straight Connector 1024">
            <a:extLst>
              <a:ext uri="{FF2B5EF4-FFF2-40B4-BE49-F238E27FC236}">
                <a16:creationId xmlns:a16="http://schemas.microsoft.com/office/drawing/2014/main" id="{F9FF4BF8-237E-B1BB-EA8E-CFD06E7F49C8}"/>
              </a:ext>
            </a:extLst>
          </p:cNvPr>
          <p:cNvCxnSpPr>
            <a:cxnSpLocks/>
            <a:stCxn id="19" idx="5"/>
            <a:endCxn id="1054" idx="0"/>
          </p:cNvCxnSpPr>
          <p:nvPr/>
        </p:nvCxnSpPr>
        <p:spPr>
          <a:xfrm>
            <a:off x="1485736" y="2714290"/>
            <a:ext cx="161113" cy="283092"/>
          </a:xfrm>
          <a:prstGeom prst="line">
            <a:avLst/>
          </a:prstGeom>
        </p:spPr>
        <p:style>
          <a:lnRef idx="2">
            <a:schemeClr val="dk1"/>
          </a:lnRef>
          <a:fillRef idx="0">
            <a:schemeClr val="dk1"/>
          </a:fillRef>
          <a:effectRef idx="1">
            <a:schemeClr val="dk1"/>
          </a:effectRef>
          <a:fontRef idx="minor">
            <a:schemeClr val="tx1"/>
          </a:fontRef>
        </p:style>
      </p:cxnSp>
      <p:cxnSp>
        <p:nvCxnSpPr>
          <p:cNvPr id="1027" name="Straight Connector 1026">
            <a:extLst>
              <a:ext uri="{FF2B5EF4-FFF2-40B4-BE49-F238E27FC236}">
                <a16:creationId xmlns:a16="http://schemas.microsoft.com/office/drawing/2014/main" id="{1A8F4AA9-75DC-182A-F6EE-57FE267FB87E}"/>
              </a:ext>
            </a:extLst>
          </p:cNvPr>
          <p:cNvCxnSpPr>
            <a:cxnSpLocks/>
            <a:stCxn id="1024" idx="5"/>
            <a:endCxn id="1028" idx="0"/>
          </p:cNvCxnSpPr>
          <p:nvPr/>
        </p:nvCxnSpPr>
        <p:spPr>
          <a:xfrm>
            <a:off x="3440057" y="2798160"/>
            <a:ext cx="241081" cy="238700"/>
          </a:xfrm>
          <a:prstGeom prst="line">
            <a:avLst/>
          </a:prstGeom>
        </p:spPr>
        <p:style>
          <a:lnRef idx="2">
            <a:schemeClr val="dk1"/>
          </a:lnRef>
          <a:fillRef idx="0">
            <a:schemeClr val="dk1"/>
          </a:fillRef>
          <a:effectRef idx="1">
            <a:schemeClr val="dk1"/>
          </a:effectRef>
          <a:fontRef idx="minor">
            <a:schemeClr val="tx1"/>
          </a:fontRef>
        </p:style>
      </p:cxnSp>
      <p:sp>
        <p:nvSpPr>
          <p:cNvPr id="1028" name="Rectangle 1027">
            <a:extLst>
              <a:ext uri="{FF2B5EF4-FFF2-40B4-BE49-F238E27FC236}">
                <a16:creationId xmlns:a16="http://schemas.microsoft.com/office/drawing/2014/main" id="{CE324EDF-C244-581F-EFD4-74D5C78F197A}"/>
              </a:ext>
            </a:extLst>
          </p:cNvPr>
          <p:cNvSpPr/>
          <p:nvPr/>
        </p:nvSpPr>
        <p:spPr>
          <a:xfrm>
            <a:off x="3433822" y="3036860"/>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36" name="Straight Connector 1035">
            <a:extLst>
              <a:ext uri="{FF2B5EF4-FFF2-40B4-BE49-F238E27FC236}">
                <a16:creationId xmlns:a16="http://schemas.microsoft.com/office/drawing/2014/main" id="{DE6E1065-2769-7F0F-95F6-F03D98A0B9CA}"/>
              </a:ext>
            </a:extLst>
          </p:cNvPr>
          <p:cNvCxnSpPr>
            <a:cxnSpLocks/>
            <a:stCxn id="1024" idx="3"/>
            <a:endCxn id="1043" idx="0"/>
          </p:cNvCxnSpPr>
          <p:nvPr/>
        </p:nvCxnSpPr>
        <p:spPr>
          <a:xfrm flipH="1">
            <a:off x="2778653" y="2798160"/>
            <a:ext cx="254843" cy="201731"/>
          </a:xfrm>
          <a:prstGeom prst="line">
            <a:avLst/>
          </a:prstGeom>
        </p:spPr>
        <p:style>
          <a:lnRef idx="2">
            <a:schemeClr val="dk1"/>
          </a:lnRef>
          <a:fillRef idx="0">
            <a:schemeClr val="dk1"/>
          </a:fillRef>
          <a:effectRef idx="1">
            <a:schemeClr val="dk1"/>
          </a:effectRef>
          <a:fontRef idx="minor">
            <a:schemeClr val="tx1"/>
          </a:fontRef>
        </p:style>
      </p:cxnSp>
      <p:sp>
        <p:nvSpPr>
          <p:cNvPr id="1043" name="Flowchart: Connector 1042">
            <a:extLst>
              <a:ext uri="{FF2B5EF4-FFF2-40B4-BE49-F238E27FC236}">
                <a16:creationId xmlns:a16="http://schemas.microsoft.com/office/drawing/2014/main" id="{6C104A91-7C52-E0F0-705C-F2B31AB75DCC}"/>
              </a:ext>
            </a:extLst>
          </p:cNvPr>
          <p:cNvSpPr/>
          <p:nvPr/>
        </p:nvSpPr>
        <p:spPr>
          <a:xfrm>
            <a:off x="2491171" y="2999891"/>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044" name="Rectangle 1043">
            <a:extLst>
              <a:ext uri="{FF2B5EF4-FFF2-40B4-BE49-F238E27FC236}">
                <a16:creationId xmlns:a16="http://schemas.microsoft.com/office/drawing/2014/main" id="{79C0F40A-114E-9C60-A8BD-E7981C4F71B6}"/>
              </a:ext>
            </a:extLst>
          </p:cNvPr>
          <p:cNvSpPr/>
          <p:nvPr/>
        </p:nvSpPr>
        <p:spPr>
          <a:xfrm>
            <a:off x="2190848" y="377507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045" name="Rectangle 1044">
            <a:extLst>
              <a:ext uri="{FF2B5EF4-FFF2-40B4-BE49-F238E27FC236}">
                <a16:creationId xmlns:a16="http://schemas.microsoft.com/office/drawing/2014/main" id="{1E6E3E9A-51C8-3483-2DA8-AF24CF8E88BB}"/>
              </a:ext>
            </a:extLst>
          </p:cNvPr>
          <p:cNvSpPr/>
          <p:nvPr/>
        </p:nvSpPr>
        <p:spPr>
          <a:xfrm>
            <a:off x="2933870" y="3775071"/>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47" name="Straight Connector 1046">
            <a:extLst>
              <a:ext uri="{FF2B5EF4-FFF2-40B4-BE49-F238E27FC236}">
                <a16:creationId xmlns:a16="http://schemas.microsoft.com/office/drawing/2014/main" id="{7777EE72-9824-B68A-6831-FE63B2E38393}"/>
              </a:ext>
            </a:extLst>
          </p:cNvPr>
          <p:cNvCxnSpPr>
            <a:cxnSpLocks/>
            <a:stCxn id="1043" idx="3"/>
            <a:endCxn id="1044" idx="0"/>
          </p:cNvCxnSpPr>
          <p:nvPr/>
        </p:nvCxnSpPr>
        <p:spPr>
          <a:xfrm flipH="1">
            <a:off x="2438522" y="3488721"/>
            <a:ext cx="136850" cy="286350"/>
          </a:xfrm>
          <a:prstGeom prst="line">
            <a:avLst/>
          </a:prstGeom>
        </p:spPr>
        <p:style>
          <a:lnRef idx="2">
            <a:schemeClr val="dk1"/>
          </a:lnRef>
          <a:fillRef idx="0">
            <a:schemeClr val="dk1"/>
          </a:fillRef>
          <a:effectRef idx="1">
            <a:schemeClr val="dk1"/>
          </a:effectRef>
          <a:fontRef idx="minor">
            <a:schemeClr val="tx1"/>
          </a:fontRef>
        </p:style>
      </p:cxnSp>
      <p:cxnSp>
        <p:nvCxnSpPr>
          <p:cNvPr id="1048" name="Straight Connector 1047">
            <a:extLst>
              <a:ext uri="{FF2B5EF4-FFF2-40B4-BE49-F238E27FC236}">
                <a16:creationId xmlns:a16="http://schemas.microsoft.com/office/drawing/2014/main" id="{448D9C37-5221-42A8-B04B-FF45752D6E0C}"/>
              </a:ext>
            </a:extLst>
          </p:cNvPr>
          <p:cNvCxnSpPr>
            <a:cxnSpLocks/>
            <a:stCxn id="1043" idx="5"/>
            <a:endCxn id="1045" idx="0"/>
          </p:cNvCxnSpPr>
          <p:nvPr/>
        </p:nvCxnSpPr>
        <p:spPr>
          <a:xfrm>
            <a:off x="2981933" y="3488721"/>
            <a:ext cx="199612" cy="286350"/>
          </a:xfrm>
          <a:prstGeom prst="line">
            <a:avLst/>
          </a:prstGeom>
        </p:spPr>
        <p:style>
          <a:lnRef idx="2">
            <a:schemeClr val="dk1"/>
          </a:lnRef>
          <a:fillRef idx="0">
            <a:schemeClr val="dk1"/>
          </a:fillRef>
          <a:effectRef idx="1">
            <a:schemeClr val="dk1"/>
          </a:effectRef>
          <a:fontRef idx="minor">
            <a:schemeClr val="tx1"/>
          </a:fontRef>
        </p:style>
      </p:cxnSp>
      <p:sp>
        <p:nvSpPr>
          <p:cNvPr id="1054" name="Rectangle 1053">
            <a:extLst>
              <a:ext uri="{FF2B5EF4-FFF2-40B4-BE49-F238E27FC236}">
                <a16:creationId xmlns:a16="http://schemas.microsoft.com/office/drawing/2014/main" id="{E45ED2C7-88AD-6091-0E50-9DE28942766A}"/>
              </a:ext>
            </a:extLst>
          </p:cNvPr>
          <p:cNvSpPr/>
          <p:nvPr/>
        </p:nvSpPr>
        <p:spPr>
          <a:xfrm>
            <a:off x="1399175" y="299738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057" name="Straight Arrow Connector 1056">
            <a:extLst>
              <a:ext uri="{FF2B5EF4-FFF2-40B4-BE49-F238E27FC236}">
                <a16:creationId xmlns:a16="http://schemas.microsoft.com/office/drawing/2014/main" id="{5C7CBD4A-A968-82D9-C566-15C36F2ACAF7}"/>
              </a:ext>
            </a:extLst>
          </p:cNvPr>
          <p:cNvCxnSpPr>
            <a:cxnSpLocks/>
            <a:stCxn id="1058" idx="2"/>
            <a:endCxn id="19" idx="1"/>
          </p:cNvCxnSpPr>
          <p:nvPr/>
        </p:nvCxnSpPr>
        <p:spPr>
          <a:xfrm>
            <a:off x="816878" y="1965058"/>
            <a:ext cx="262297" cy="3442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58" name="TextBox 1057">
            <a:extLst>
              <a:ext uri="{FF2B5EF4-FFF2-40B4-BE49-F238E27FC236}">
                <a16:creationId xmlns:a16="http://schemas.microsoft.com/office/drawing/2014/main" id="{FD2CD305-94DD-82DE-3447-A75A8BF59057}"/>
              </a:ext>
            </a:extLst>
          </p:cNvPr>
          <p:cNvSpPr txBox="1"/>
          <p:nvPr/>
        </p:nvSpPr>
        <p:spPr>
          <a:xfrm>
            <a:off x="295467" y="1657281"/>
            <a:ext cx="1042821" cy="307777"/>
          </a:xfrm>
          <a:prstGeom prst="rect">
            <a:avLst/>
          </a:prstGeom>
          <a:noFill/>
        </p:spPr>
        <p:txBody>
          <a:bodyPr wrap="square" rtlCol="0">
            <a:spAutoFit/>
          </a:bodyPr>
          <a:lstStyle/>
          <a:p>
            <a:r>
              <a:rPr lang="vi-VN"/>
              <a:t>Node xóa</a:t>
            </a:r>
          </a:p>
        </p:txBody>
      </p:sp>
      <p:sp>
        <p:nvSpPr>
          <p:cNvPr id="4" name="TextBox 3">
            <a:extLst>
              <a:ext uri="{FF2B5EF4-FFF2-40B4-BE49-F238E27FC236}">
                <a16:creationId xmlns:a16="http://schemas.microsoft.com/office/drawing/2014/main" id="{661BCD51-49BF-84F7-CDEF-92E72A0AC57C}"/>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81</a:t>
            </a:r>
          </a:p>
        </p:txBody>
      </p:sp>
    </p:spTree>
    <p:extLst>
      <p:ext uri="{BB962C8B-B14F-4D97-AF65-F5344CB8AC3E}">
        <p14:creationId xmlns:p14="http://schemas.microsoft.com/office/powerpoint/2010/main" val="2857911158"/>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30" name="Rectangle 29">
            <a:extLst>
              <a:ext uri="{FF2B5EF4-FFF2-40B4-BE49-F238E27FC236}">
                <a16:creationId xmlns:a16="http://schemas.microsoft.com/office/drawing/2014/main" id="{D9DFDB08-0EA4-B525-FD30-E89E163F3805}"/>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Left case</a:t>
            </a:r>
          </a:p>
        </p:txBody>
      </p:sp>
      <p:sp>
        <p:nvSpPr>
          <p:cNvPr id="1120" name="Flowchart: Connector 1119">
            <a:extLst>
              <a:ext uri="{FF2B5EF4-FFF2-40B4-BE49-F238E27FC236}">
                <a16:creationId xmlns:a16="http://schemas.microsoft.com/office/drawing/2014/main" id="{63D98EEF-D07A-744A-647C-32B6F441D132}"/>
              </a:ext>
            </a:extLst>
          </p:cNvPr>
          <p:cNvSpPr/>
          <p:nvPr/>
        </p:nvSpPr>
        <p:spPr>
          <a:xfrm>
            <a:off x="3997037" y="18437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cxnSp>
        <p:nvCxnSpPr>
          <p:cNvPr id="1121" name="Straight Connector 1120">
            <a:extLst>
              <a:ext uri="{FF2B5EF4-FFF2-40B4-BE49-F238E27FC236}">
                <a16:creationId xmlns:a16="http://schemas.microsoft.com/office/drawing/2014/main" id="{18CFE611-64A3-DC19-ECEC-057B2E48FA18}"/>
              </a:ext>
            </a:extLst>
          </p:cNvPr>
          <p:cNvCxnSpPr>
            <a:cxnSpLocks/>
            <a:stCxn id="1120" idx="5"/>
            <a:endCxn id="1131" idx="1"/>
          </p:cNvCxnSpPr>
          <p:nvPr/>
        </p:nvCxnSpPr>
        <p:spPr>
          <a:xfrm>
            <a:off x="4487799" y="2319660"/>
            <a:ext cx="311562" cy="127795"/>
          </a:xfrm>
          <a:prstGeom prst="line">
            <a:avLst/>
          </a:prstGeom>
        </p:spPr>
        <p:style>
          <a:lnRef idx="2">
            <a:schemeClr val="dk1"/>
          </a:lnRef>
          <a:fillRef idx="0">
            <a:schemeClr val="dk1"/>
          </a:fillRef>
          <a:effectRef idx="1">
            <a:schemeClr val="dk1"/>
          </a:effectRef>
          <a:fontRef idx="minor">
            <a:schemeClr val="tx1"/>
          </a:fontRef>
        </p:style>
      </p:cxnSp>
      <p:cxnSp>
        <p:nvCxnSpPr>
          <p:cNvPr id="1124" name="Straight Connector 1123">
            <a:extLst>
              <a:ext uri="{FF2B5EF4-FFF2-40B4-BE49-F238E27FC236}">
                <a16:creationId xmlns:a16="http://schemas.microsoft.com/office/drawing/2014/main" id="{4A132B4C-C4C1-260F-1E90-AA21E4FC05DB}"/>
              </a:ext>
            </a:extLst>
          </p:cNvPr>
          <p:cNvCxnSpPr>
            <a:cxnSpLocks/>
            <a:stCxn id="1167" idx="0"/>
            <a:endCxn id="1120" idx="3"/>
          </p:cNvCxnSpPr>
          <p:nvPr/>
        </p:nvCxnSpPr>
        <p:spPr>
          <a:xfrm flipV="1">
            <a:off x="3326185" y="2319660"/>
            <a:ext cx="755053" cy="270544"/>
          </a:xfrm>
          <a:prstGeom prst="line">
            <a:avLst/>
          </a:prstGeom>
        </p:spPr>
        <p:style>
          <a:lnRef idx="2">
            <a:schemeClr val="dk1"/>
          </a:lnRef>
          <a:fillRef idx="0">
            <a:schemeClr val="dk1"/>
          </a:fillRef>
          <a:effectRef idx="1">
            <a:schemeClr val="dk1"/>
          </a:effectRef>
          <a:fontRef idx="minor">
            <a:schemeClr val="tx1"/>
          </a:fontRef>
        </p:style>
      </p:cxnSp>
      <p:sp>
        <p:nvSpPr>
          <p:cNvPr id="1126" name="Flowchart: Connector 1125">
            <a:extLst>
              <a:ext uri="{FF2B5EF4-FFF2-40B4-BE49-F238E27FC236}">
                <a16:creationId xmlns:a16="http://schemas.microsoft.com/office/drawing/2014/main" id="{9C111D63-3D55-ADC2-EA8B-4D9CF4990F74}"/>
              </a:ext>
            </a:extLst>
          </p:cNvPr>
          <p:cNvSpPr/>
          <p:nvPr/>
        </p:nvSpPr>
        <p:spPr>
          <a:xfrm>
            <a:off x="5410128" y="2927637"/>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128" name="Straight Connector 1127">
            <a:extLst>
              <a:ext uri="{FF2B5EF4-FFF2-40B4-BE49-F238E27FC236}">
                <a16:creationId xmlns:a16="http://schemas.microsoft.com/office/drawing/2014/main" id="{E0691640-C824-590D-442C-45DD8B1E22CC}"/>
              </a:ext>
            </a:extLst>
          </p:cNvPr>
          <p:cNvCxnSpPr>
            <a:cxnSpLocks/>
            <a:stCxn id="1126" idx="5"/>
            <a:endCxn id="1129" idx="0"/>
          </p:cNvCxnSpPr>
          <p:nvPr/>
        </p:nvCxnSpPr>
        <p:spPr>
          <a:xfrm>
            <a:off x="5900890" y="3416467"/>
            <a:ext cx="145046" cy="354822"/>
          </a:xfrm>
          <a:prstGeom prst="line">
            <a:avLst/>
          </a:prstGeom>
        </p:spPr>
        <p:style>
          <a:lnRef idx="2">
            <a:schemeClr val="dk1"/>
          </a:lnRef>
          <a:fillRef idx="0">
            <a:schemeClr val="dk1"/>
          </a:fillRef>
          <a:effectRef idx="1">
            <a:schemeClr val="dk1"/>
          </a:effectRef>
          <a:fontRef idx="minor">
            <a:schemeClr val="tx1"/>
          </a:fontRef>
        </p:style>
      </p:cxnSp>
      <p:sp>
        <p:nvSpPr>
          <p:cNvPr id="1129" name="Rectangle 1128">
            <a:extLst>
              <a:ext uri="{FF2B5EF4-FFF2-40B4-BE49-F238E27FC236}">
                <a16:creationId xmlns:a16="http://schemas.microsoft.com/office/drawing/2014/main" id="{B40D35B9-5E7D-3D9D-66B2-FDCE2AC2D820}"/>
              </a:ext>
            </a:extLst>
          </p:cNvPr>
          <p:cNvSpPr/>
          <p:nvPr/>
        </p:nvSpPr>
        <p:spPr>
          <a:xfrm>
            <a:off x="5798620" y="3771289"/>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0" name="Straight Connector 1129">
            <a:extLst>
              <a:ext uri="{FF2B5EF4-FFF2-40B4-BE49-F238E27FC236}">
                <a16:creationId xmlns:a16="http://schemas.microsoft.com/office/drawing/2014/main" id="{EBDA19A0-BD8B-5B7D-B21F-82818F6CDBB7}"/>
              </a:ext>
            </a:extLst>
          </p:cNvPr>
          <p:cNvCxnSpPr>
            <a:cxnSpLocks/>
            <a:stCxn id="1126" idx="1"/>
            <a:endCxn id="1131" idx="5"/>
          </p:cNvCxnSpPr>
          <p:nvPr/>
        </p:nvCxnSpPr>
        <p:spPr>
          <a:xfrm flipH="1" flipV="1">
            <a:off x="5205922" y="2852415"/>
            <a:ext cx="288407" cy="159092"/>
          </a:xfrm>
          <a:prstGeom prst="line">
            <a:avLst/>
          </a:prstGeom>
        </p:spPr>
        <p:style>
          <a:lnRef idx="2">
            <a:schemeClr val="dk1"/>
          </a:lnRef>
          <a:fillRef idx="0">
            <a:schemeClr val="dk1"/>
          </a:fillRef>
          <a:effectRef idx="1">
            <a:schemeClr val="dk1"/>
          </a:effectRef>
          <a:fontRef idx="minor">
            <a:schemeClr val="tx1"/>
          </a:fontRef>
        </p:style>
      </p:cxnSp>
      <p:sp>
        <p:nvSpPr>
          <p:cNvPr id="1131" name="Flowchart: Connector 1130">
            <a:extLst>
              <a:ext uri="{FF2B5EF4-FFF2-40B4-BE49-F238E27FC236}">
                <a16:creationId xmlns:a16="http://schemas.microsoft.com/office/drawing/2014/main" id="{F8951098-9582-790F-5BEA-E07CD8E6D1C0}"/>
              </a:ext>
            </a:extLst>
          </p:cNvPr>
          <p:cNvSpPr/>
          <p:nvPr/>
        </p:nvSpPr>
        <p:spPr>
          <a:xfrm>
            <a:off x="4715160" y="2363585"/>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sp>
        <p:nvSpPr>
          <p:cNvPr id="1132" name="Rectangle 1131">
            <a:extLst>
              <a:ext uri="{FF2B5EF4-FFF2-40B4-BE49-F238E27FC236}">
                <a16:creationId xmlns:a16="http://schemas.microsoft.com/office/drawing/2014/main" id="{0FB3BDF8-FC80-F85F-BDF3-1B12C7374FF3}"/>
              </a:ext>
            </a:extLst>
          </p:cNvPr>
          <p:cNvSpPr/>
          <p:nvPr/>
        </p:nvSpPr>
        <p:spPr>
          <a:xfrm>
            <a:off x="4286636" y="318843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33" name="Rectangle 1132">
            <a:extLst>
              <a:ext uri="{FF2B5EF4-FFF2-40B4-BE49-F238E27FC236}">
                <a16:creationId xmlns:a16="http://schemas.microsoft.com/office/drawing/2014/main" id="{CFD2671A-31A3-D95A-8326-89903C2330E1}"/>
              </a:ext>
            </a:extLst>
          </p:cNvPr>
          <p:cNvSpPr/>
          <p:nvPr/>
        </p:nvSpPr>
        <p:spPr>
          <a:xfrm>
            <a:off x="5042448" y="3767299"/>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34" name="Straight Connector 1133">
            <a:extLst>
              <a:ext uri="{FF2B5EF4-FFF2-40B4-BE49-F238E27FC236}">
                <a16:creationId xmlns:a16="http://schemas.microsoft.com/office/drawing/2014/main" id="{1727C97C-F9C3-1593-50ED-E5EC1ADE3629}"/>
              </a:ext>
            </a:extLst>
          </p:cNvPr>
          <p:cNvCxnSpPr>
            <a:cxnSpLocks/>
            <a:stCxn id="1131" idx="3"/>
            <a:endCxn id="1132" idx="0"/>
          </p:cNvCxnSpPr>
          <p:nvPr/>
        </p:nvCxnSpPr>
        <p:spPr>
          <a:xfrm flipH="1">
            <a:off x="4534310" y="2852415"/>
            <a:ext cx="265051" cy="336020"/>
          </a:xfrm>
          <a:prstGeom prst="line">
            <a:avLst/>
          </a:prstGeom>
        </p:spPr>
        <p:style>
          <a:lnRef idx="2">
            <a:schemeClr val="dk1"/>
          </a:lnRef>
          <a:fillRef idx="0">
            <a:schemeClr val="dk1"/>
          </a:fillRef>
          <a:effectRef idx="1">
            <a:schemeClr val="dk1"/>
          </a:effectRef>
          <a:fontRef idx="minor">
            <a:schemeClr val="tx1"/>
          </a:fontRef>
        </p:style>
      </p:cxnSp>
      <p:cxnSp>
        <p:nvCxnSpPr>
          <p:cNvPr id="1135" name="Straight Connector 1134">
            <a:extLst>
              <a:ext uri="{FF2B5EF4-FFF2-40B4-BE49-F238E27FC236}">
                <a16:creationId xmlns:a16="http://schemas.microsoft.com/office/drawing/2014/main" id="{B021F40F-4ADC-D9DF-00AC-88141FF50EB9}"/>
              </a:ext>
            </a:extLst>
          </p:cNvPr>
          <p:cNvCxnSpPr>
            <a:cxnSpLocks/>
            <a:stCxn id="1126" idx="3"/>
            <a:endCxn id="1133" idx="0"/>
          </p:cNvCxnSpPr>
          <p:nvPr/>
        </p:nvCxnSpPr>
        <p:spPr>
          <a:xfrm flipH="1">
            <a:off x="5290123" y="3416467"/>
            <a:ext cx="204206" cy="350832"/>
          </a:xfrm>
          <a:prstGeom prst="line">
            <a:avLst/>
          </a:prstGeom>
        </p:spPr>
        <p:style>
          <a:lnRef idx="2">
            <a:schemeClr val="dk1"/>
          </a:lnRef>
          <a:fillRef idx="0">
            <a:schemeClr val="dk1"/>
          </a:fillRef>
          <a:effectRef idx="1">
            <a:schemeClr val="dk1"/>
          </a:effectRef>
          <a:fontRef idx="minor">
            <a:schemeClr val="tx1"/>
          </a:fontRef>
        </p:style>
      </p:cxnSp>
      <p:cxnSp>
        <p:nvCxnSpPr>
          <p:cNvPr id="1137" name="Straight Arrow Connector 1136">
            <a:extLst>
              <a:ext uri="{FF2B5EF4-FFF2-40B4-BE49-F238E27FC236}">
                <a16:creationId xmlns:a16="http://schemas.microsoft.com/office/drawing/2014/main" id="{0A6EB740-C26D-1801-8AFB-8898B6F33345}"/>
              </a:ext>
            </a:extLst>
          </p:cNvPr>
          <p:cNvCxnSpPr>
            <a:cxnSpLocks/>
            <a:stCxn id="1138" idx="2"/>
          </p:cNvCxnSpPr>
          <p:nvPr/>
        </p:nvCxnSpPr>
        <p:spPr>
          <a:xfrm>
            <a:off x="2939994" y="2159458"/>
            <a:ext cx="135639" cy="34427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38" name="TextBox 1137">
            <a:extLst>
              <a:ext uri="{FF2B5EF4-FFF2-40B4-BE49-F238E27FC236}">
                <a16:creationId xmlns:a16="http://schemas.microsoft.com/office/drawing/2014/main" id="{875387D3-9EAC-C455-050A-841B694AB28E}"/>
              </a:ext>
            </a:extLst>
          </p:cNvPr>
          <p:cNvSpPr txBox="1"/>
          <p:nvPr/>
        </p:nvSpPr>
        <p:spPr>
          <a:xfrm>
            <a:off x="2291925" y="1851681"/>
            <a:ext cx="1296137" cy="307777"/>
          </a:xfrm>
          <a:prstGeom prst="rect">
            <a:avLst/>
          </a:prstGeom>
          <a:noFill/>
        </p:spPr>
        <p:txBody>
          <a:bodyPr wrap="square" rtlCol="0">
            <a:spAutoFit/>
          </a:bodyPr>
          <a:lstStyle/>
          <a:p>
            <a:pPr lvl="1"/>
            <a:r>
              <a:rPr lang="vi-VN"/>
              <a:t>Double Black</a:t>
            </a:r>
          </a:p>
        </p:txBody>
      </p:sp>
      <p:grpSp>
        <p:nvGrpSpPr>
          <p:cNvPr id="1164" name="Group 1163">
            <a:extLst>
              <a:ext uri="{FF2B5EF4-FFF2-40B4-BE49-F238E27FC236}">
                <a16:creationId xmlns:a16="http://schemas.microsoft.com/office/drawing/2014/main" id="{920C85EB-1AF2-65B3-6772-0B6182EFCB02}"/>
              </a:ext>
            </a:extLst>
          </p:cNvPr>
          <p:cNvGrpSpPr/>
          <p:nvPr/>
        </p:nvGrpSpPr>
        <p:grpSpPr>
          <a:xfrm>
            <a:off x="3026904" y="2590204"/>
            <a:ext cx="592805" cy="436572"/>
            <a:chOff x="4446744" y="4071647"/>
            <a:chExt cx="592805" cy="436572"/>
          </a:xfrm>
        </p:grpSpPr>
        <p:sp>
          <p:nvSpPr>
            <p:cNvPr id="1165" name="Rectangle 1164">
              <a:extLst>
                <a:ext uri="{FF2B5EF4-FFF2-40B4-BE49-F238E27FC236}">
                  <a16:creationId xmlns:a16="http://schemas.microsoft.com/office/drawing/2014/main" id="{F9FDE93F-F97A-6F25-B129-D598AA517556}"/>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1166" name="Rectangle 1165">
              <a:extLst>
                <a:ext uri="{FF2B5EF4-FFF2-40B4-BE49-F238E27FC236}">
                  <a16:creationId xmlns:a16="http://schemas.microsoft.com/office/drawing/2014/main" id="{48BFF37F-2A51-E85D-654A-04A9A24A1D23}"/>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167" name="Rectangle 1166">
              <a:extLst>
                <a:ext uri="{FF2B5EF4-FFF2-40B4-BE49-F238E27FC236}">
                  <a16:creationId xmlns:a16="http://schemas.microsoft.com/office/drawing/2014/main" id="{60B871CB-ACD0-148A-374A-6D9C971907B2}"/>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 name="TextBox 3">
            <a:extLst>
              <a:ext uri="{FF2B5EF4-FFF2-40B4-BE49-F238E27FC236}">
                <a16:creationId xmlns:a16="http://schemas.microsoft.com/office/drawing/2014/main" id="{38FAE526-429D-5F17-D86F-F6E0E80B93FF}"/>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82</a:t>
            </a:r>
          </a:p>
        </p:txBody>
      </p:sp>
    </p:spTree>
    <p:extLst>
      <p:ext uri="{BB962C8B-B14F-4D97-AF65-F5344CB8AC3E}">
        <p14:creationId xmlns:p14="http://schemas.microsoft.com/office/powerpoint/2010/main" val="479719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1085" name="Flowchart: Connector 1084">
            <a:extLst>
              <a:ext uri="{FF2B5EF4-FFF2-40B4-BE49-F238E27FC236}">
                <a16:creationId xmlns:a16="http://schemas.microsoft.com/office/drawing/2014/main" id="{CA0D6F80-7B0F-B844-1A89-42044E10471E}"/>
              </a:ext>
            </a:extLst>
          </p:cNvPr>
          <p:cNvSpPr/>
          <p:nvPr/>
        </p:nvSpPr>
        <p:spPr>
          <a:xfrm>
            <a:off x="4969302" y="228982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s</a:t>
            </a:r>
          </a:p>
        </p:txBody>
      </p:sp>
      <p:cxnSp>
        <p:nvCxnSpPr>
          <p:cNvPr id="1086" name="Straight Connector 1085">
            <a:extLst>
              <a:ext uri="{FF2B5EF4-FFF2-40B4-BE49-F238E27FC236}">
                <a16:creationId xmlns:a16="http://schemas.microsoft.com/office/drawing/2014/main" id="{329EBFD9-4A52-404D-1DD9-C7C5BA285077}"/>
              </a:ext>
            </a:extLst>
          </p:cNvPr>
          <p:cNvCxnSpPr>
            <a:cxnSpLocks/>
            <a:stCxn id="1085" idx="5"/>
            <a:endCxn id="1104" idx="0"/>
          </p:cNvCxnSpPr>
          <p:nvPr/>
        </p:nvCxnSpPr>
        <p:spPr>
          <a:xfrm>
            <a:off x="5460064" y="2765772"/>
            <a:ext cx="392007" cy="504077"/>
          </a:xfrm>
          <a:prstGeom prst="line">
            <a:avLst/>
          </a:prstGeom>
        </p:spPr>
        <p:style>
          <a:lnRef idx="2">
            <a:schemeClr val="dk1"/>
          </a:lnRef>
          <a:fillRef idx="0">
            <a:schemeClr val="dk1"/>
          </a:fillRef>
          <a:effectRef idx="1">
            <a:schemeClr val="dk1"/>
          </a:effectRef>
          <a:fontRef idx="minor">
            <a:schemeClr val="tx1"/>
          </a:fontRef>
        </p:style>
      </p:cxnSp>
      <p:sp>
        <p:nvSpPr>
          <p:cNvPr id="1087" name="Flowchart: Connector 1086">
            <a:extLst>
              <a:ext uri="{FF2B5EF4-FFF2-40B4-BE49-F238E27FC236}">
                <a16:creationId xmlns:a16="http://schemas.microsoft.com/office/drawing/2014/main" id="{8C85763C-2B3E-9ED2-FACE-35A9B4485F58}"/>
              </a:ext>
            </a:extLst>
          </p:cNvPr>
          <p:cNvSpPr/>
          <p:nvPr/>
        </p:nvSpPr>
        <p:spPr>
          <a:xfrm>
            <a:off x="3920732" y="169590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r</a:t>
            </a:r>
          </a:p>
        </p:txBody>
      </p:sp>
      <p:cxnSp>
        <p:nvCxnSpPr>
          <p:cNvPr id="864" name="Straight Connector 863">
            <a:extLst>
              <a:ext uri="{FF2B5EF4-FFF2-40B4-BE49-F238E27FC236}">
                <a16:creationId xmlns:a16="http://schemas.microsoft.com/office/drawing/2014/main" id="{209AD07C-3F49-299D-BDE6-F9DF2CDAB943}"/>
              </a:ext>
            </a:extLst>
          </p:cNvPr>
          <p:cNvCxnSpPr>
            <a:cxnSpLocks/>
            <a:stCxn id="1087" idx="3"/>
            <a:endCxn id="866" idx="7"/>
          </p:cNvCxnSpPr>
          <p:nvPr/>
        </p:nvCxnSpPr>
        <p:spPr>
          <a:xfrm flipH="1">
            <a:off x="3313029" y="2184732"/>
            <a:ext cx="691904" cy="222188"/>
          </a:xfrm>
          <a:prstGeom prst="line">
            <a:avLst/>
          </a:prstGeom>
        </p:spPr>
        <p:style>
          <a:lnRef idx="2">
            <a:schemeClr val="dk1"/>
          </a:lnRef>
          <a:fillRef idx="0">
            <a:schemeClr val="dk1"/>
          </a:fillRef>
          <a:effectRef idx="1">
            <a:schemeClr val="dk1"/>
          </a:effectRef>
          <a:fontRef idx="minor">
            <a:schemeClr val="tx1"/>
          </a:fontRef>
        </p:style>
      </p:cxnSp>
      <p:cxnSp>
        <p:nvCxnSpPr>
          <p:cNvPr id="865" name="Straight Connector 864">
            <a:extLst>
              <a:ext uri="{FF2B5EF4-FFF2-40B4-BE49-F238E27FC236}">
                <a16:creationId xmlns:a16="http://schemas.microsoft.com/office/drawing/2014/main" id="{686C1CA5-1A92-0BEC-BBE0-A311112159F6}"/>
              </a:ext>
            </a:extLst>
          </p:cNvPr>
          <p:cNvCxnSpPr>
            <a:cxnSpLocks/>
            <a:stCxn id="1087" idx="5"/>
            <a:endCxn id="1085" idx="1"/>
          </p:cNvCxnSpPr>
          <p:nvPr/>
        </p:nvCxnSpPr>
        <p:spPr>
          <a:xfrm>
            <a:off x="4411494" y="2184732"/>
            <a:ext cx="642009" cy="186753"/>
          </a:xfrm>
          <a:prstGeom prst="line">
            <a:avLst/>
          </a:prstGeom>
        </p:spPr>
        <p:style>
          <a:lnRef idx="2">
            <a:schemeClr val="dk1"/>
          </a:lnRef>
          <a:fillRef idx="0">
            <a:schemeClr val="dk1"/>
          </a:fillRef>
          <a:effectRef idx="1">
            <a:schemeClr val="dk1"/>
          </a:effectRef>
          <a:fontRef idx="minor">
            <a:schemeClr val="tx1"/>
          </a:fontRef>
        </p:style>
      </p:cxnSp>
      <p:sp>
        <p:nvSpPr>
          <p:cNvPr id="866" name="Flowchart: Connector 865">
            <a:extLst>
              <a:ext uri="{FF2B5EF4-FFF2-40B4-BE49-F238E27FC236}">
                <a16:creationId xmlns:a16="http://schemas.microsoft.com/office/drawing/2014/main" id="{8210800B-0020-6882-7D3D-7F7C497C5AFA}"/>
              </a:ext>
            </a:extLst>
          </p:cNvPr>
          <p:cNvSpPr/>
          <p:nvPr/>
        </p:nvSpPr>
        <p:spPr>
          <a:xfrm>
            <a:off x="2822267" y="2323050"/>
            <a:ext cx="574963" cy="572700"/>
          </a:xfrm>
          <a:prstGeom prst="flowChartConnector">
            <a:avLst/>
          </a:prstGeom>
          <a:solidFill>
            <a:schemeClr val="bg1">
              <a:lumMod val="1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p</a:t>
            </a:r>
          </a:p>
        </p:txBody>
      </p:sp>
      <p:sp>
        <p:nvSpPr>
          <p:cNvPr id="867" name="Rectangle 866">
            <a:extLst>
              <a:ext uri="{FF2B5EF4-FFF2-40B4-BE49-F238E27FC236}">
                <a16:creationId xmlns:a16="http://schemas.microsoft.com/office/drawing/2014/main" id="{3C9149EA-10AC-256B-C2CC-C5D24B916672}"/>
              </a:ext>
            </a:extLst>
          </p:cNvPr>
          <p:cNvSpPr/>
          <p:nvPr/>
        </p:nvSpPr>
        <p:spPr>
          <a:xfrm>
            <a:off x="2319520" y="327459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68" name="Rectangle 867">
            <a:extLst>
              <a:ext uri="{FF2B5EF4-FFF2-40B4-BE49-F238E27FC236}">
                <a16:creationId xmlns:a16="http://schemas.microsoft.com/office/drawing/2014/main" id="{5012BA73-649F-A3FB-AB65-D3BF3124FF3D}"/>
              </a:ext>
            </a:extLst>
          </p:cNvPr>
          <p:cNvSpPr/>
          <p:nvPr/>
        </p:nvSpPr>
        <p:spPr>
          <a:xfrm>
            <a:off x="3242682" y="3274595"/>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69" name="Straight Connector 868">
            <a:extLst>
              <a:ext uri="{FF2B5EF4-FFF2-40B4-BE49-F238E27FC236}">
                <a16:creationId xmlns:a16="http://schemas.microsoft.com/office/drawing/2014/main" id="{E49054C5-AB4B-A81B-5C11-457A880CB108}"/>
              </a:ext>
            </a:extLst>
          </p:cNvPr>
          <p:cNvCxnSpPr>
            <a:cxnSpLocks/>
            <a:stCxn id="866" idx="3"/>
            <a:endCxn id="867" idx="0"/>
          </p:cNvCxnSpPr>
          <p:nvPr/>
        </p:nvCxnSpPr>
        <p:spPr>
          <a:xfrm flipH="1">
            <a:off x="2567194" y="2811880"/>
            <a:ext cx="339274" cy="462714"/>
          </a:xfrm>
          <a:prstGeom prst="line">
            <a:avLst/>
          </a:prstGeom>
        </p:spPr>
        <p:style>
          <a:lnRef idx="2">
            <a:schemeClr val="dk1"/>
          </a:lnRef>
          <a:fillRef idx="0">
            <a:schemeClr val="dk1"/>
          </a:fillRef>
          <a:effectRef idx="1">
            <a:schemeClr val="dk1"/>
          </a:effectRef>
          <a:fontRef idx="minor">
            <a:schemeClr val="tx1"/>
          </a:fontRef>
        </p:style>
      </p:cxnSp>
      <p:cxnSp>
        <p:nvCxnSpPr>
          <p:cNvPr id="870" name="Straight Connector 869">
            <a:extLst>
              <a:ext uri="{FF2B5EF4-FFF2-40B4-BE49-F238E27FC236}">
                <a16:creationId xmlns:a16="http://schemas.microsoft.com/office/drawing/2014/main" id="{DB4F53E0-7DEE-BF10-5A61-1E459D3BD965}"/>
              </a:ext>
            </a:extLst>
          </p:cNvPr>
          <p:cNvCxnSpPr>
            <a:cxnSpLocks/>
            <a:stCxn id="866" idx="5"/>
            <a:endCxn id="868" idx="0"/>
          </p:cNvCxnSpPr>
          <p:nvPr/>
        </p:nvCxnSpPr>
        <p:spPr>
          <a:xfrm>
            <a:off x="3313029" y="2811880"/>
            <a:ext cx="177328" cy="462715"/>
          </a:xfrm>
          <a:prstGeom prst="line">
            <a:avLst/>
          </a:prstGeom>
        </p:spPr>
        <p:style>
          <a:lnRef idx="2">
            <a:schemeClr val="dk1"/>
          </a:lnRef>
          <a:fillRef idx="0">
            <a:schemeClr val="dk1"/>
          </a:fillRef>
          <a:effectRef idx="1">
            <a:schemeClr val="dk1"/>
          </a:effectRef>
          <a:fontRef idx="minor">
            <a:schemeClr val="tx1"/>
          </a:fontRef>
        </p:style>
      </p:cxnSp>
      <p:sp>
        <p:nvSpPr>
          <p:cNvPr id="875" name="Rectangle 874">
            <a:extLst>
              <a:ext uri="{FF2B5EF4-FFF2-40B4-BE49-F238E27FC236}">
                <a16:creationId xmlns:a16="http://schemas.microsoft.com/office/drawing/2014/main" id="{FBB27E14-F172-3116-69DC-CD18543B5C96}"/>
              </a:ext>
            </a:extLst>
          </p:cNvPr>
          <p:cNvSpPr/>
          <p:nvPr/>
        </p:nvSpPr>
        <p:spPr>
          <a:xfrm>
            <a:off x="4547376" y="3280478"/>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77" name="Straight Connector 876">
            <a:extLst>
              <a:ext uri="{FF2B5EF4-FFF2-40B4-BE49-F238E27FC236}">
                <a16:creationId xmlns:a16="http://schemas.microsoft.com/office/drawing/2014/main" id="{AEDD3D09-58CD-2C7A-806D-F716092058C5}"/>
              </a:ext>
            </a:extLst>
          </p:cNvPr>
          <p:cNvCxnSpPr>
            <a:cxnSpLocks/>
            <a:stCxn id="1085" idx="3"/>
            <a:endCxn id="875" idx="0"/>
          </p:cNvCxnSpPr>
          <p:nvPr/>
        </p:nvCxnSpPr>
        <p:spPr>
          <a:xfrm flipH="1">
            <a:off x="4795050" y="2765772"/>
            <a:ext cx="258453" cy="514706"/>
          </a:xfrm>
          <a:prstGeom prst="line">
            <a:avLst/>
          </a:prstGeom>
        </p:spPr>
        <p:style>
          <a:lnRef idx="2">
            <a:schemeClr val="dk1"/>
          </a:lnRef>
          <a:fillRef idx="0">
            <a:schemeClr val="dk1"/>
          </a:fillRef>
          <a:effectRef idx="1">
            <a:schemeClr val="dk1"/>
          </a:effectRef>
          <a:fontRef idx="minor">
            <a:schemeClr val="tx1"/>
          </a:fontRef>
        </p:style>
      </p:cxnSp>
      <p:sp>
        <p:nvSpPr>
          <p:cNvPr id="1104" name="Rectangle 1103">
            <a:extLst>
              <a:ext uri="{FF2B5EF4-FFF2-40B4-BE49-F238E27FC236}">
                <a16:creationId xmlns:a16="http://schemas.microsoft.com/office/drawing/2014/main" id="{952A70DA-A6F5-1321-5ABA-64E593647175}"/>
              </a:ext>
            </a:extLst>
          </p:cNvPr>
          <p:cNvSpPr/>
          <p:nvPr/>
        </p:nvSpPr>
        <p:spPr>
          <a:xfrm>
            <a:off x="5604396" y="3269849"/>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122" name="Rectangle 1121">
            <a:extLst>
              <a:ext uri="{FF2B5EF4-FFF2-40B4-BE49-F238E27FC236}">
                <a16:creationId xmlns:a16="http://schemas.microsoft.com/office/drawing/2014/main" id="{DF1AFD51-838B-728E-65BC-36889A2CF6CC}"/>
              </a:ext>
            </a:extLst>
          </p:cNvPr>
          <p:cNvSpPr/>
          <p:nvPr/>
        </p:nvSpPr>
        <p:spPr>
          <a:xfrm>
            <a:off x="300111" y="1026357"/>
            <a:ext cx="1924929"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Right Left case</a:t>
            </a:r>
          </a:p>
        </p:txBody>
      </p:sp>
      <p:sp>
        <p:nvSpPr>
          <p:cNvPr id="4" name="TextBox 3">
            <a:extLst>
              <a:ext uri="{FF2B5EF4-FFF2-40B4-BE49-F238E27FC236}">
                <a16:creationId xmlns:a16="http://schemas.microsoft.com/office/drawing/2014/main" id="{87B143AA-FAA9-F5B4-31FE-3229166E208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83</a:t>
            </a:r>
          </a:p>
        </p:txBody>
      </p:sp>
    </p:spTree>
    <p:extLst>
      <p:ext uri="{BB962C8B-B14F-4D97-AF65-F5344CB8AC3E}">
        <p14:creationId xmlns:p14="http://schemas.microsoft.com/office/powerpoint/2010/main" val="354695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18" idx="3"/>
            <a:endCxn id="13" idx="0"/>
          </p:cNvCxnSpPr>
          <p:nvPr/>
        </p:nvCxnSpPr>
        <p:spPr>
          <a:xfrm flipH="1">
            <a:off x="2575542" y="2798160"/>
            <a:ext cx="457954" cy="129954"/>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25581" y="3047153"/>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06160" y="2714290"/>
            <a:ext cx="273015" cy="33286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2288060" y="2928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14" name="Rectangle 13">
            <a:extLst>
              <a:ext uri="{FF2B5EF4-FFF2-40B4-BE49-F238E27FC236}">
                <a16:creationId xmlns:a16="http://schemas.microsoft.com/office/drawing/2014/main" id="{73EB62CE-9BB6-AE76-1EF3-D6CCE62EBCE1}"/>
              </a:ext>
            </a:extLst>
          </p:cNvPr>
          <p:cNvSpPr/>
          <p:nvPr/>
        </p:nvSpPr>
        <p:spPr>
          <a:xfrm>
            <a:off x="1979503" y="37663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2724775" y="376631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2227177" y="3416944"/>
            <a:ext cx="145084" cy="34936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778822" y="3416944"/>
            <a:ext cx="193628" cy="349366"/>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1439421" y="303686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9" idx="0"/>
          </p:cNvCxnSpPr>
          <p:nvPr/>
        </p:nvCxnSpPr>
        <p:spPr>
          <a:xfrm>
            <a:off x="1485736" y="2714290"/>
            <a:ext cx="234264" cy="322571"/>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5" idx="1"/>
          </p:cNvCxnSpPr>
          <p:nvPr/>
        </p:nvCxnSpPr>
        <p:spPr>
          <a:xfrm>
            <a:off x="3440057" y="2798160"/>
            <a:ext cx="258632" cy="213824"/>
          </a:xfrm>
          <a:prstGeom prst="line">
            <a:avLst/>
          </a:prstGeom>
        </p:spPr>
        <p:style>
          <a:lnRef idx="2">
            <a:schemeClr val="dk1"/>
          </a:lnRef>
          <a:fillRef idx="0">
            <a:schemeClr val="dk1"/>
          </a:fillRef>
          <a:effectRef idx="1">
            <a:schemeClr val="dk1"/>
          </a:effectRef>
          <a:fontRef idx="minor">
            <a:schemeClr val="tx1"/>
          </a:fontRef>
        </p:style>
      </p:cxnSp>
      <p:sp>
        <p:nvSpPr>
          <p:cNvPr id="23" name="Arrow: Right 22">
            <a:extLst>
              <a:ext uri="{FF2B5EF4-FFF2-40B4-BE49-F238E27FC236}">
                <a16:creationId xmlns:a16="http://schemas.microsoft.com/office/drawing/2014/main" id="{E30E99BE-AF95-A46B-8467-BF4EFEF70F01}"/>
              </a:ext>
            </a:extLst>
          </p:cNvPr>
          <p:cNvSpPr/>
          <p:nvPr/>
        </p:nvSpPr>
        <p:spPr>
          <a:xfrm>
            <a:off x="4324905" y="2505470"/>
            <a:ext cx="728635" cy="34565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885" name="Flowchart: Connector 884">
            <a:extLst>
              <a:ext uri="{FF2B5EF4-FFF2-40B4-BE49-F238E27FC236}">
                <a16:creationId xmlns:a16="http://schemas.microsoft.com/office/drawing/2014/main" id="{4D03C6EF-C44F-4B71-C37E-4AA5C485C602}"/>
              </a:ext>
            </a:extLst>
          </p:cNvPr>
          <p:cNvSpPr/>
          <p:nvPr/>
        </p:nvSpPr>
        <p:spPr>
          <a:xfrm>
            <a:off x="3614488" y="2928114"/>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886" name="Rectangle 885">
            <a:extLst>
              <a:ext uri="{FF2B5EF4-FFF2-40B4-BE49-F238E27FC236}">
                <a16:creationId xmlns:a16="http://schemas.microsoft.com/office/drawing/2014/main" id="{C35550A1-A414-BF1D-B82B-1312259A6D28}"/>
              </a:ext>
            </a:extLst>
          </p:cNvPr>
          <p:cNvSpPr/>
          <p:nvPr/>
        </p:nvSpPr>
        <p:spPr>
          <a:xfrm>
            <a:off x="3423956" y="3761322"/>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87" name="Rectangle 886">
            <a:extLst>
              <a:ext uri="{FF2B5EF4-FFF2-40B4-BE49-F238E27FC236}">
                <a16:creationId xmlns:a16="http://schemas.microsoft.com/office/drawing/2014/main" id="{EBE5848E-A392-9C9A-0D0B-3BA9DC84CCB3}"/>
              </a:ext>
            </a:extLst>
          </p:cNvPr>
          <p:cNvSpPr/>
          <p:nvPr/>
        </p:nvSpPr>
        <p:spPr>
          <a:xfrm>
            <a:off x="4129599" y="3761323"/>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88" name="Straight Connector 887">
            <a:extLst>
              <a:ext uri="{FF2B5EF4-FFF2-40B4-BE49-F238E27FC236}">
                <a16:creationId xmlns:a16="http://schemas.microsoft.com/office/drawing/2014/main" id="{3A58EFBD-9AEA-418B-6EC8-C91355E64DA2}"/>
              </a:ext>
            </a:extLst>
          </p:cNvPr>
          <p:cNvCxnSpPr>
            <a:cxnSpLocks/>
            <a:stCxn id="885" idx="3"/>
            <a:endCxn id="886" idx="0"/>
          </p:cNvCxnSpPr>
          <p:nvPr/>
        </p:nvCxnSpPr>
        <p:spPr>
          <a:xfrm flipH="1">
            <a:off x="3671271" y="3416944"/>
            <a:ext cx="27418" cy="344378"/>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CBB436AA-B71F-D701-A743-B0AF294D411C}"/>
              </a:ext>
            </a:extLst>
          </p:cNvPr>
          <p:cNvCxnSpPr>
            <a:cxnSpLocks/>
            <a:stCxn id="885" idx="5"/>
            <a:endCxn id="887" idx="0"/>
          </p:cNvCxnSpPr>
          <p:nvPr/>
        </p:nvCxnSpPr>
        <p:spPr>
          <a:xfrm>
            <a:off x="4105250" y="3416944"/>
            <a:ext cx="271665" cy="344379"/>
          </a:xfrm>
          <a:prstGeom prst="line">
            <a:avLst/>
          </a:prstGeom>
        </p:spPr>
        <p:style>
          <a:lnRef idx="2">
            <a:schemeClr val="dk1"/>
          </a:lnRef>
          <a:fillRef idx="0">
            <a:schemeClr val="dk1"/>
          </a:fillRef>
          <a:effectRef idx="1">
            <a:schemeClr val="dk1"/>
          </a:effectRef>
          <a:fontRef idx="minor">
            <a:schemeClr val="tx1"/>
          </a:fontRef>
        </p:style>
      </p:cxn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cxnSp>
        <p:nvCxnSpPr>
          <p:cNvPr id="936" name="Straight Arrow Connector 935">
            <a:extLst>
              <a:ext uri="{FF2B5EF4-FFF2-40B4-BE49-F238E27FC236}">
                <a16:creationId xmlns:a16="http://schemas.microsoft.com/office/drawing/2014/main" id="{A06D8F92-38E9-320E-9B1F-9A88820025D3}"/>
              </a:ext>
            </a:extLst>
          </p:cNvPr>
          <p:cNvCxnSpPr>
            <a:cxnSpLocks/>
            <a:stCxn id="937" idx="3"/>
            <a:endCxn id="18" idx="2"/>
          </p:cNvCxnSpPr>
          <p:nvPr/>
        </p:nvCxnSpPr>
        <p:spPr>
          <a:xfrm>
            <a:off x="2540798" y="250415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7" name="TextBox 936">
            <a:extLst>
              <a:ext uri="{FF2B5EF4-FFF2-40B4-BE49-F238E27FC236}">
                <a16:creationId xmlns:a16="http://schemas.microsoft.com/office/drawing/2014/main" id="{65A8962C-4BFC-E549-70D3-9D025DC873AC}"/>
              </a:ext>
            </a:extLst>
          </p:cNvPr>
          <p:cNvSpPr txBox="1"/>
          <p:nvPr/>
        </p:nvSpPr>
        <p:spPr>
          <a:xfrm>
            <a:off x="2260219" y="2350266"/>
            <a:ext cx="280579" cy="307777"/>
          </a:xfrm>
          <a:prstGeom prst="rect">
            <a:avLst/>
          </a:prstGeom>
          <a:noFill/>
        </p:spPr>
        <p:txBody>
          <a:bodyPr wrap="square" rtlCol="0">
            <a:spAutoFit/>
          </a:bodyPr>
          <a:lstStyle/>
          <a:p>
            <a:r>
              <a:rPr lang="vi-VN"/>
              <a:t>s</a:t>
            </a:r>
          </a:p>
        </p:txBody>
      </p:sp>
      <p:cxnSp>
        <p:nvCxnSpPr>
          <p:cNvPr id="938" name="Straight Arrow Connector 937">
            <a:extLst>
              <a:ext uri="{FF2B5EF4-FFF2-40B4-BE49-F238E27FC236}">
                <a16:creationId xmlns:a16="http://schemas.microsoft.com/office/drawing/2014/main" id="{DD52C6EA-E5F6-4B69-9988-D13267ED515C}"/>
              </a:ext>
            </a:extLst>
          </p:cNvPr>
          <p:cNvCxnSpPr>
            <a:cxnSpLocks/>
            <a:stCxn id="939" idx="3"/>
            <a:endCxn id="9" idx="2"/>
          </p:cNvCxnSpPr>
          <p:nvPr/>
        </p:nvCxnSpPr>
        <p:spPr>
          <a:xfrm>
            <a:off x="651411" y="233100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9" name="TextBox 938">
            <a:extLst>
              <a:ext uri="{FF2B5EF4-FFF2-40B4-BE49-F238E27FC236}">
                <a16:creationId xmlns:a16="http://schemas.microsoft.com/office/drawing/2014/main" id="{1B9765E7-A130-1452-1071-BB3E9EC534E3}"/>
              </a:ext>
            </a:extLst>
          </p:cNvPr>
          <p:cNvSpPr txBox="1"/>
          <p:nvPr/>
        </p:nvSpPr>
        <p:spPr>
          <a:xfrm>
            <a:off x="370832" y="2177119"/>
            <a:ext cx="280579" cy="307777"/>
          </a:xfrm>
          <a:prstGeom prst="rect">
            <a:avLst/>
          </a:prstGeom>
          <a:noFill/>
        </p:spPr>
        <p:txBody>
          <a:bodyPr wrap="square" rtlCol="0">
            <a:spAutoFit/>
          </a:bodyPr>
          <a:lstStyle/>
          <a:p>
            <a:r>
              <a:rPr lang="vi-VN"/>
              <a:t>v</a:t>
            </a:r>
          </a:p>
        </p:txBody>
      </p:sp>
      <p:sp>
        <p:nvSpPr>
          <p:cNvPr id="948" name="Flowchart: Connector 947">
            <a:extLst>
              <a:ext uri="{FF2B5EF4-FFF2-40B4-BE49-F238E27FC236}">
                <a16:creationId xmlns:a16="http://schemas.microsoft.com/office/drawing/2014/main" id="{10AECA59-6D7D-694B-DFB1-876918276C1D}"/>
              </a:ext>
            </a:extLst>
          </p:cNvPr>
          <p:cNvSpPr/>
          <p:nvPr/>
        </p:nvSpPr>
        <p:spPr>
          <a:xfrm>
            <a:off x="6237911" y="1534540"/>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949" name="Straight Connector 948">
            <a:extLst>
              <a:ext uri="{FF2B5EF4-FFF2-40B4-BE49-F238E27FC236}">
                <a16:creationId xmlns:a16="http://schemas.microsoft.com/office/drawing/2014/main" id="{D328EE13-1000-5E0B-9B8E-E3EAB2DDF77F}"/>
              </a:ext>
            </a:extLst>
          </p:cNvPr>
          <p:cNvCxnSpPr>
            <a:cxnSpLocks/>
            <a:stCxn id="960" idx="3"/>
            <a:endCxn id="955" idx="0"/>
          </p:cNvCxnSpPr>
          <p:nvPr/>
        </p:nvCxnSpPr>
        <p:spPr>
          <a:xfrm flipH="1">
            <a:off x="6862996" y="2593082"/>
            <a:ext cx="542684" cy="301660"/>
          </a:xfrm>
          <a:prstGeom prst="line">
            <a:avLst/>
          </a:prstGeom>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1E772F7-E675-962A-28D3-E1289A0E53CE}"/>
              </a:ext>
            </a:extLst>
          </p:cNvPr>
          <p:cNvCxnSpPr>
            <a:cxnSpLocks/>
            <a:stCxn id="948" idx="5"/>
            <a:endCxn id="960" idx="1"/>
          </p:cNvCxnSpPr>
          <p:nvPr/>
        </p:nvCxnSpPr>
        <p:spPr>
          <a:xfrm>
            <a:off x="6728673" y="2010487"/>
            <a:ext cx="677007" cy="177635"/>
          </a:xfrm>
          <a:prstGeom prst="line">
            <a:avLst/>
          </a:prstGeom>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7067F22-CC9F-D635-257A-806F96ED2F05}"/>
              </a:ext>
            </a:extLst>
          </p:cNvPr>
          <p:cNvCxnSpPr>
            <a:cxnSpLocks/>
            <a:stCxn id="961" idx="0"/>
            <a:endCxn id="948" idx="3"/>
          </p:cNvCxnSpPr>
          <p:nvPr/>
        </p:nvCxnSpPr>
        <p:spPr>
          <a:xfrm flipV="1">
            <a:off x="5710350" y="2010487"/>
            <a:ext cx="611762" cy="436572"/>
          </a:xfrm>
          <a:prstGeom prst="line">
            <a:avLst/>
          </a:prstGeom>
        </p:spPr>
        <p:style>
          <a:lnRef idx="2">
            <a:schemeClr val="dk1"/>
          </a:lnRef>
          <a:fillRef idx="0">
            <a:schemeClr val="dk1"/>
          </a:fillRef>
          <a:effectRef idx="1">
            <a:schemeClr val="dk1"/>
          </a:effectRef>
          <a:fontRef idx="minor">
            <a:schemeClr val="tx1"/>
          </a:fontRef>
        </p:style>
      </p:cxnSp>
      <p:sp>
        <p:nvSpPr>
          <p:cNvPr id="955" name="Flowchart: Connector 954">
            <a:extLst>
              <a:ext uri="{FF2B5EF4-FFF2-40B4-BE49-F238E27FC236}">
                <a16:creationId xmlns:a16="http://schemas.microsoft.com/office/drawing/2014/main" id="{0121E005-8298-388D-1CF2-62B032EA69CA}"/>
              </a:ext>
            </a:extLst>
          </p:cNvPr>
          <p:cNvSpPr/>
          <p:nvPr/>
        </p:nvSpPr>
        <p:spPr>
          <a:xfrm>
            <a:off x="6575514" y="2894742"/>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56" name="Rectangle 955">
            <a:extLst>
              <a:ext uri="{FF2B5EF4-FFF2-40B4-BE49-F238E27FC236}">
                <a16:creationId xmlns:a16="http://schemas.microsoft.com/office/drawing/2014/main" id="{A5FE2A24-D0A5-D246-1144-FFD51DD3FF99}"/>
              </a:ext>
            </a:extLst>
          </p:cNvPr>
          <p:cNvSpPr/>
          <p:nvPr/>
        </p:nvSpPr>
        <p:spPr>
          <a:xfrm>
            <a:off x="6186755" y="375745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57" name="Rectangle 956">
            <a:extLst>
              <a:ext uri="{FF2B5EF4-FFF2-40B4-BE49-F238E27FC236}">
                <a16:creationId xmlns:a16="http://schemas.microsoft.com/office/drawing/2014/main" id="{9C29AD80-393C-27FC-B9BE-305640886826}"/>
              </a:ext>
            </a:extLst>
          </p:cNvPr>
          <p:cNvSpPr/>
          <p:nvPr/>
        </p:nvSpPr>
        <p:spPr>
          <a:xfrm>
            <a:off x="6907030" y="3757458"/>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58" name="Straight Connector 957">
            <a:extLst>
              <a:ext uri="{FF2B5EF4-FFF2-40B4-BE49-F238E27FC236}">
                <a16:creationId xmlns:a16="http://schemas.microsoft.com/office/drawing/2014/main" id="{5BE0733C-963F-8E96-2239-6C5434B61F74}"/>
              </a:ext>
            </a:extLst>
          </p:cNvPr>
          <p:cNvCxnSpPr>
            <a:cxnSpLocks/>
            <a:stCxn id="955" idx="3"/>
            <a:endCxn id="956" idx="0"/>
          </p:cNvCxnSpPr>
          <p:nvPr/>
        </p:nvCxnSpPr>
        <p:spPr>
          <a:xfrm flipH="1">
            <a:off x="6434429" y="3383572"/>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4A720E44-4D91-C346-AE9A-C416A981F13A}"/>
              </a:ext>
            </a:extLst>
          </p:cNvPr>
          <p:cNvCxnSpPr>
            <a:cxnSpLocks/>
            <a:stCxn id="955" idx="5"/>
            <a:endCxn id="957" idx="0"/>
          </p:cNvCxnSpPr>
          <p:nvPr/>
        </p:nvCxnSpPr>
        <p:spPr>
          <a:xfrm>
            <a:off x="7066276" y="3383572"/>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60" name="Flowchart: Connector 959">
            <a:extLst>
              <a:ext uri="{FF2B5EF4-FFF2-40B4-BE49-F238E27FC236}">
                <a16:creationId xmlns:a16="http://schemas.microsoft.com/office/drawing/2014/main" id="{BB192610-9D45-E8FB-F7C5-78A4386306D2}"/>
              </a:ext>
            </a:extLst>
          </p:cNvPr>
          <p:cNvSpPr/>
          <p:nvPr/>
        </p:nvSpPr>
        <p:spPr>
          <a:xfrm>
            <a:off x="7321479" y="2104252"/>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61" name="Rectangle 960">
            <a:extLst>
              <a:ext uri="{FF2B5EF4-FFF2-40B4-BE49-F238E27FC236}">
                <a16:creationId xmlns:a16="http://schemas.microsoft.com/office/drawing/2014/main" id="{5D22D520-D58E-7DF1-B408-ED19E500E47A}"/>
              </a:ext>
            </a:extLst>
          </p:cNvPr>
          <p:cNvSpPr/>
          <p:nvPr/>
        </p:nvSpPr>
        <p:spPr>
          <a:xfrm>
            <a:off x="5429771" y="2447059"/>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3" name="Straight Connector 962">
            <a:extLst>
              <a:ext uri="{FF2B5EF4-FFF2-40B4-BE49-F238E27FC236}">
                <a16:creationId xmlns:a16="http://schemas.microsoft.com/office/drawing/2014/main" id="{10A4006B-233E-DF8B-2009-7226EE2E8AA4}"/>
              </a:ext>
            </a:extLst>
          </p:cNvPr>
          <p:cNvCxnSpPr>
            <a:cxnSpLocks/>
            <a:stCxn id="960" idx="5"/>
            <a:endCxn id="964" idx="1"/>
          </p:cNvCxnSpPr>
          <p:nvPr/>
        </p:nvCxnSpPr>
        <p:spPr>
          <a:xfrm>
            <a:off x="7812241" y="2593082"/>
            <a:ext cx="277165" cy="333548"/>
          </a:xfrm>
          <a:prstGeom prst="line">
            <a:avLst/>
          </a:prstGeom>
        </p:spPr>
        <p:style>
          <a:lnRef idx="2">
            <a:schemeClr val="dk1"/>
          </a:lnRef>
          <a:fillRef idx="0">
            <a:schemeClr val="dk1"/>
          </a:fillRef>
          <a:effectRef idx="1">
            <a:schemeClr val="dk1"/>
          </a:effectRef>
          <a:fontRef idx="minor">
            <a:schemeClr val="tx1"/>
          </a:fontRef>
        </p:style>
      </p:cxnSp>
      <p:sp>
        <p:nvSpPr>
          <p:cNvPr id="964" name="Flowchart: Connector 963">
            <a:extLst>
              <a:ext uri="{FF2B5EF4-FFF2-40B4-BE49-F238E27FC236}">
                <a16:creationId xmlns:a16="http://schemas.microsoft.com/office/drawing/2014/main" id="{044C1E88-2476-8D9D-E73C-9D2C8DD55C6C}"/>
              </a:ext>
            </a:extLst>
          </p:cNvPr>
          <p:cNvSpPr/>
          <p:nvPr/>
        </p:nvSpPr>
        <p:spPr>
          <a:xfrm>
            <a:off x="8005205" y="284276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65" name="Rectangle 964">
            <a:extLst>
              <a:ext uri="{FF2B5EF4-FFF2-40B4-BE49-F238E27FC236}">
                <a16:creationId xmlns:a16="http://schemas.microsoft.com/office/drawing/2014/main" id="{AC60BF01-AC1C-28F3-A094-DEF66F1B6390}"/>
              </a:ext>
            </a:extLst>
          </p:cNvPr>
          <p:cNvSpPr/>
          <p:nvPr/>
        </p:nvSpPr>
        <p:spPr>
          <a:xfrm>
            <a:off x="7713180" y="3758258"/>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66" name="Rectangle 965">
            <a:extLst>
              <a:ext uri="{FF2B5EF4-FFF2-40B4-BE49-F238E27FC236}">
                <a16:creationId xmlns:a16="http://schemas.microsoft.com/office/drawing/2014/main" id="{471693EB-3024-8395-2AA5-4F9E8F15D54D}"/>
              </a:ext>
            </a:extLst>
          </p:cNvPr>
          <p:cNvSpPr/>
          <p:nvPr/>
        </p:nvSpPr>
        <p:spPr>
          <a:xfrm>
            <a:off x="8352705" y="3775658"/>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7" name="Straight Connector 966">
            <a:extLst>
              <a:ext uri="{FF2B5EF4-FFF2-40B4-BE49-F238E27FC236}">
                <a16:creationId xmlns:a16="http://schemas.microsoft.com/office/drawing/2014/main" id="{421EE2FE-61AE-142C-00E1-AC258273CF38}"/>
              </a:ext>
            </a:extLst>
          </p:cNvPr>
          <p:cNvCxnSpPr>
            <a:cxnSpLocks/>
            <a:stCxn id="964" idx="3"/>
            <a:endCxn id="965" idx="0"/>
          </p:cNvCxnSpPr>
          <p:nvPr/>
        </p:nvCxnSpPr>
        <p:spPr>
          <a:xfrm flipH="1">
            <a:off x="7960495" y="3331590"/>
            <a:ext cx="128911" cy="426668"/>
          </a:xfrm>
          <a:prstGeom prst="line">
            <a:avLst/>
          </a:prstGeom>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688BD170-CEC6-5E1B-E3D3-A2806F84814F}"/>
              </a:ext>
            </a:extLst>
          </p:cNvPr>
          <p:cNvCxnSpPr>
            <a:cxnSpLocks/>
            <a:stCxn id="964" idx="5"/>
            <a:endCxn id="966" idx="0"/>
          </p:cNvCxnSpPr>
          <p:nvPr/>
        </p:nvCxnSpPr>
        <p:spPr>
          <a:xfrm>
            <a:off x="8495967" y="3331590"/>
            <a:ext cx="104054" cy="444068"/>
          </a:xfrm>
          <a:prstGeom prst="line">
            <a:avLst/>
          </a:prstGeom>
        </p:spPr>
        <p:style>
          <a:lnRef idx="2">
            <a:schemeClr val="dk1"/>
          </a:lnRef>
          <a:fillRef idx="0">
            <a:schemeClr val="dk1"/>
          </a:fillRef>
          <a:effectRef idx="1">
            <a:schemeClr val="dk1"/>
          </a:effectRef>
          <a:fontRef idx="minor">
            <a:schemeClr val="tx1"/>
          </a:fontRef>
        </p:style>
      </p:cxnSp>
      <p:cxnSp>
        <p:nvCxnSpPr>
          <p:cNvPr id="1000" name="Straight Arrow Connector 999">
            <a:extLst>
              <a:ext uri="{FF2B5EF4-FFF2-40B4-BE49-F238E27FC236}">
                <a16:creationId xmlns:a16="http://schemas.microsoft.com/office/drawing/2014/main" id="{2B618B06-1448-01E6-0517-2FC8BBF47817}"/>
              </a:ext>
            </a:extLst>
          </p:cNvPr>
          <p:cNvCxnSpPr>
            <a:cxnSpLocks/>
            <a:stCxn id="1001" idx="3"/>
            <a:endCxn id="961" idx="1"/>
          </p:cNvCxnSpPr>
          <p:nvPr/>
        </p:nvCxnSpPr>
        <p:spPr>
          <a:xfrm>
            <a:off x="5262568" y="2034234"/>
            <a:ext cx="167203" cy="53751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1" name="TextBox 1000">
            <a:extLst>
              <a:ext uri="{FF2B5EF4-FFF2-40B4-BE49-F238E27FC236}">
                <a16:creationId xmlns:a16="http://schemas.microsoft.com/office/drawing/2014/main" id="{FE515639-FAF6-239B-3C8C-C0F1786A17FF}"/>
              </a:ext>
            </a:extLst>
          </p:cNvPr>
          <p:cNvSpPr txBox="1"/>
          <p:nvPr/>
        </p:nvSpPr>
        <p:spPr>
          <a:xfrm>
            <a:off x="3985892" y="1880345"/>
            <a:ext cx="1276676" cy="307777"/>
          </a:xfrm>
          <a:prstGeom prst="rect">
            <a:avLst/>
          </a:prstGeom>
          <a:noFill/>
        </p:spPr>
        <p:txBody>
          <a:bodyPr wrap="square" rtlCol="0">
            <a:spAutoFit/>
          </a:bodyPr>
          <a:lstStyle/>
          <a:p>
            <a:r>
              <a:rPr lang="vi-VN"/>
              <a:t>Double Black</a:t>
            </a:r>
          </a:p>
        </p:txBody>
      </p:sp>
      <p:cxnSp>
        <p:nvCxnSpPr>
          <p:cNvPr id="1008" name="Straight Arrow Connector 1007">
            <a:extLst>
              <a:ext uri="{FF2B5EF4-FFF2-40B4-BE49-F238E27FC236}">
                <a16:creationId xmlns:a16="http://schemas.microsoft.com/office/drawing/2014/main" id="{4C5071DC-E1C0-3A57-D105-39AC133E7482}"/>
              </a:ext>
            </a:extLst>
          </p:cNvPr>
          <p:cNvCxnSpPr>
            <a:cxnSpLocks/>
            <a:stCxn id="1009" idx="0"/>
            <a:endCxn id="10" idx="2"/>
          </p:cNvCxnSpPr>
          <p:nvPr/>
        </p:nvCxnSpPr>
        <p:spPr>
          <a:xfrm flipV="1">
            <a:off x="624651" y="3296534"/>
            <a:ext cx="181509" cy="268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9" name="TextBox 1008">
            <a:extLst>
              <a:ext uri="{FF2B5EF4-FFF2-40B4-BE49-F238E27FC236}">
                <a16:creationId xmlns:a16="http://schemas.microsoft.com/office/drawing/2014/main" id="{C1AD9A5C-9542-A8A6-22BD-D4ADEBED2F9A}"/>
              </a:ext>
            </a:extLst>
          </p:cNvPr>
          <p:cNvSpPr txBox="1"/>
          <p:nvPr/>
        </p:nvSpPr>
        <p:spPr>
          <a:xfrm>
            <a:off x="484361" y="3564756"/>
            <a:ext cx="280579" cy="307777"/>
          </a:xfrm>
          <a:prstGeom prst="rect">
            <a:avLst/>
          </a:prstGeom>
          <a:noFill/>
        </p:spPr>
        <p:txBody>
          <a:bodyPr wrap="square" rtlCol="0">
            <a:spAutoFit/>
          </a:bodyPr>
          <a:lstStyle/>
          <a:p>
            <a:r>
              <a:rPr lang="vi-VN"/>
              <a:t>u</a:t>
            </a:r>
          </a:p>
        </p:txBody>
      </p:sp>
      <p:cxnSp>
        <p:nvCxnSpPr>
          <p:cNvPr id="1013" name="Straight Arrow Connector 1012">
            <a:extLst>
              <a:ext uri="{FF2B5EF4-FFF2-40B4-BE49-F238E27FC236}">
                <a16:creationId xmlns:a16="http://schemas.microsoft.com/office/drawing/2014/main" id="{7DA4F44D-EBEE-6D9F-F6CB-01E43A03D6FA}"/>
              </a:ext>
            </a:extLst>
          </p:cNvPr>
          <p:cNvCxnSpPr>
            <a:cxnSpLocks/>
            <a:stCxn id="1014" idx="2"/>
            <a:endCxn id="960" idx="6"/>
          </p:cNvCxnSpPr>
          <p:nvPr/>
        </p:nvCxnSpPr>
        <p:spPr>
          <a:xfrm flipH="1">
            <a:off x="7896442" y="2110829"/>
            <a:ext cx="387269" cy="2797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14" name="TextBox 1013">
            <a:extLst>
              <a:ext uri="{FF2B5EF4-FFF2-40B4-BE49-F238E27FC236}">
                <a16:creationId xmlns:a16="http://schemas.microsoft.com/office/drawing/2014/main" id="{7BDD387D-A3C0-D830-0727-C7DFA8EDF0DF}"/>
              </a:ext>
            </a:extLst>
          </p:cNvPr>
          <p:cNvSpPr txBox="1"/>
          <p:nvPr/>
        </p:nvSpPr>
        <p:spPr>
          <a:xfrm>
            <a:off x="8143421" y="1803052"/>
            <a:ext cx="280579" cy="307777"/>
          </a:xfrm>
          <a:prstGeom prst="rect">
            <a:avLst/>
          </a:prstGeom>
          <a:noFill/>
        </p:spPr>
        <p:txBody>
          <a:bodyPr wrap="square" rtlCol="0">
            <a:spAutoFit/>
          </a:bodyPr>
          <a:lstStyle/>
          <a:p>
            <a:r>
              <a:rPr lang="vi-VN"/>
              <a:t>s</a:t>
            </a:r>
          </a:p>
        </p:txBody>
      </p:sp>
      <p:sp>
        <p:nvSpPr>
          <p:cNvPr id="20" name="TextBox 19">
            <a:extLst>
              <a:ext uri="{FF2B5EF4-FFF2-40B4-BE49-F238E27FC236}">
                <a16:creationId xmlns:a16="http://schemas.microsoft.com/office/drawing/2014/main" id="{01BABD0A-2528-F8E8-43A8-2D3C746A69D4}"/>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84</a:t>
            </a:r>
          </a:p>
        </p:txBody>
      </p:sp>
    </p:spTree>
    <p:extLst>
      <p:ext uri="{BB962C8B-B14F-4D97-AF65-F5344CB8AC3E}">
        <p14:creationId xmlns:p14="http://schemas.microsoft.com/office/powerpoint/2010/main" val="1238802929"/>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Black" pitchFamily="2" charset="-93"/>
              </a:rPr>
              <a:t>2.1. Nếu node s màu đen và 1 trong 2 con của node s là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948" name="Flowchart: Connector 947">
            <a:extLst>
              <a:ext uri="{FF2B5EF4-FFF2-40B4-BE49-F238E27FC236}">
                <a16:creationId xmlns:a16="http://schemas.microsoft.com/office/drawing/2014/main" id="{10AECA59-6D7D-694B-DFB1-876918276C1D}"/>
              </a:ext>
            </a:extLst>
          </p:cNvPr>
          <p:cNvSpPr/>
          <p:nvPr/>
        </p:nvSpPr>
        <p:spPr>
          <a:xfrm>
            <a:off x="2726531" y="2080507"/>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949" name="Straight Connector 948">
            <a:extLst>
              <a:ext uri="{FF2B5EF4-FFF2-40B4-BE49-F238E27FC236}">
                <a16:creationId xmlns:a16="http://schemas.microsoft.com/office/drawing/2014/main" id="{D328EE13-1000-5E0B-9B8E-E3EAB2DDF77F}"/>
              </a:ext>
            </a:extLst>
          </p:cNvPr>
          <p:cNvCxnSpPr>
            <a:cxnSpLocks/>
            <a:stCxn id="948" idx="5"/>
            <a:endCxn id="955" idx="0"/>
          </p:cNvCxnSpPr>
          <p:nvPr/>
        </p:nvCxnSpPr>
        <p:spPr>
          <a:xfrm>
            <a:off x="3217293" y="2556454"/>
            <a:ext cx="480549" cy="212809"/>
          </a:xfrm>
          <a:prstGeom prst="line">
            <a:avLst/>
          </a:prstGeom>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1E772F7-E675-962A-28D3-E1289A0E53CE}"/>
              </a:ext>
            </a:extLst>
          </p:cNvPr>
          <p:cNvCxnSpPr>
            <a:cxnSpLocks/>
            <a:stCxn id="948" idx="7"/>
            <a:endCxn id="960" idx="2"/>
          </p:cNvCxnSpPr>
          <p:nvPr/>
        </p:nvCxnSpPr>
        <p:spPr>
          <a:xfrm flipV="1">
            <a:off x="3217293" y="1801538"/>
            <a:ext cx="691614" cy="360629"/>
          </a:xfrm>
          <a:prstGeom prst="line">
            <a:avLst/>
          </a:prstGeom>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7067F22-CC9F-D635-257A-806F96ED2F05}"/>
              </a:ext>
            </a:extLst>
          </p:cNvPr>
          <p:cNvCxnSpPr>
            <a:cxnSpLocks/>
            <a:stCxn id="961" idx="0"/>
            <a:endCxn id="948" idx="3"/>
          </p:cNvCxnSpPr>
          <p:nvPr/>
        </p:nvCxnSpPr>
        <p:spPr>
          <a:xfrm flipV="1">
            <a:off x="2423952" y="2556454"/>
            <a:ext cx="386780" cy="374468"/>
          </a:xfrm>
          <a:prstGeom prst="line">
            <a:avLst/>
          </a:prstGeom>
        </p:spPr>
        <p:style>
          <a:lnRef idx="2">
            <a:schemeClr val="dk1"/>
          </a:lnRef>
          <a:fillRef idx="0">
            <a:schemeClr val="dk1"/>
          </a:fillRef>
          <a:effectRef idx="1">
            <a:schemeClr val="dk1"/>
          </a:effectRef>
          <a:fontRef idx="minor">
            <a:schemeClr val="tx1"/>
          </a:fontRef>
        </p:style>
      </p:cxnSp>
      <p:sp>
        <p:nvSpPr>
          <p:cNvPr id="955" name="Flowchart: Connector 954">
            <a:extLst>
              <a:ext uri="{FF2B5EF4-FFF2-40B4-BE49-F238E27FC236}">
                <a16:creationId xmlns:a16="http://schemas.microsoft.com/office/drawing/2014/main" id="{0121E005-8298-388D-1CF2-62B032EA69CA}"/>
              </a:ext>
            </a:extLst>
          </p:cNvPr>
          <p:cNvSpPr/>
          <p:nvPr/>
        </p:nvSpPr>
        <p:spPr>
          <a:xfrm>
            <a:off x="3410360" y="2769263"/>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56" name="Rectangle 955">
            <a:extLst>
              <a:ext uri="{FF2B5EF4-FFF2-40B4-BE49-F238E27FC236}">
                <a16:creationId xmlns:a16="http://schemas.microsoft.com/office/drawing/2014/main" id="{A5FE2A24-D0A5-D246-1144-FFD51DD3FF99}"/>
              </a:ext>
            </a:extLst>
          </p:cNvPr>
          <p:cNvSpPr/>
          <p:nvPr/>
        </p:nvSpPr>
        <p:spPr>
          <a:xfrm>
            <a:off x="2930611" y="3559899"/>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57" name="Rectangle 956">
            <a:extLst>
              <a:ext uri="{FF2B5EF4-FFF2-40B4-BE49-F238E27FC236}">
                <a16:creationId xmlns:a16="http://schemas.microsoft.com/office/drawing/2014/main" id="{9C29AD80-393C-27FC-B9BE-305640886826}"/>
              </a:ext>
            </a:extLst>
          </p:cNvPr>
          <p:cNvSpPr/>
          <p:nvPr/>
        </p:nvSpPr>
        <p:spPr>
          <a:xfrm>
            <a:off x="3901122" y="358724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58" name="Straight Connector 957">
            <a:extLst>
              <a:ext uri="{FF2B5EF4-FFF2-40B4-BE49-F238E27FC236}">
                <a16:creationId xmlns:a16="http://schemas.microsoft.com/office/drawing/2014/main" id="{5BE0733C-963F-8E96-2239-6C5434B61F74}"/>
              </a:ext>
            </a:extLst>
          </p:cNvPr>
          <p:cNvCxnSpPr>
            <a:cxnSpLocks/>
            <a:stCxn id="955" idx="3"/>
            <a:endCxn id="956" idx="0"/>
          </p:cNvCxnSpPr>
          <p:nvPr/>
        </p:nvCxnSpPr>
        <p:spPr>
          <a:xfrm flipH="1">
            <a:off x="3178285" y="3258093"/>
            <a:ext cx="316276" cy="301806"/>
          </a:xfrm>
          <a:prstGeom prst="line">
            <a:avLst/>
          </a:prstGeom>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4A720E44-4D91-C346-AE9A-C416A981F13A}"/>
              </a:ext>
            </a:extLst>
          </p:cNvPr>
          <p:cNvCxnSpPr>
            <a:cxnSpLocks/>
            <a:stCxn id="955" idx="5"/>
            <a:endCxn id="957" idx="0"/>
          </p:cNvCxnSpPr>
          <p:nvPr/>
        </p:nvCxnSpPr>
        <p:spPr>
          <a:xfrm>
            <a:off x="3901122" y="3258093"/>
            <a:ext cx="247675" cy="329153"/>
          </a:xfrm>
          <a:prstGeom prst="line">
            <a:avLst/>
          </a:prstGeom>
        </p:spPr>
        <p:style>
          <a:lnRef idx="2">
            <a:schemeClr val="dk1"/>
          </a:lnRef>
          <a:fillRef idx="0">
            <a:schemeClr val="dk1"/>
          </a:fillRef>
          <a:effectRef idx="1">
            <a:schemeClr val="dk1"/>
          </a:effectRef>
          <a:fontRef idx="minor">
            <a:schemeClr val="tx1"/>
          </a:fontRef>
        </p:style>
      </p:cxnSp>
      <p:sp>
        <p:nvSpPr>
          <p:cNvPr id="960" name="Flowchart: Connector 959">
            <a:extLst>
              <a:ext uri="{FF2B5EF4-FFF2-40B4-BE49-F238E27FC236}">
                <a16:creationId xmlns:a16="http://schemas.microsoft.com/office/drawing/2014/main" id="{BB192610-9D45-E8FB-F7C5-78A4386306D2}"/>
              </a:ext>
            </a:extLst>
          </p:cNvPr>
          <p:cNvSpPr/>
          <p:nvPr/>
        </p:nvSpPr>
        <p:spPr>
          <a:xfrm>
            <a:off x="3908907" y="151518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61" name="Rectangle 960">
            <a:extLst>
              <a:ext uri="{FF2B5EF4-FFF2-40B4-BE49-F238E27FC236}">
                <a16:creationId xmlns:a16="http://schemas.microsoft.com/office/drawing/2014/main" id="{5D22D520-D58E-7DF1-B408-ED19E500E47A}"/>
              </a:ext>
            </a:extLst>
          </p:cNvPr>
          <p:cNvSpPr/>
          <p:nvPr/>
        </p:nvSpPr>
        <p:spPr>
          <a:xfrm>
            <a:off x="2143373" y="2930922"/>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3" name="Straight Connector 962">
            <a:extLst>
              <a:ext uri="{FF2B5EF4-FFF2-40B4-BE49-F238E27FC236}">
                <a16:creationId xmlns:a16="http://schemas.microsoft.com/office/drawing/2014/main" id="{10A4006B-233E-DF8B-2009-7226EE2E8AA4}"/>
              </a:ext>
            </a:extLst>
          </p:cNvPr>
          <p:cNvCxnSpPr>
            <a:cxnSpLocks/>
            <a:stCxn id="960" idx="6"/>
            <a:endCxn id="964" idx="1"/>
          </p:cNvCxnSpPr>
          <p:nvPr/>
        </p:nvCxnSpPr>
        <p:spPr>
          <a:xfrm>
            <a:off x="4483870" y="1801538"/>
            <a:ext cx="759009" cy="355292"/>
          </a:xfrm>
          <a:prstGeom prst="line">
            <a:avLst/>
          </a:prstGeom>
        </p:spPr>
        <p:style>
          <a:lnRef idx="2">
            <a:schemeClr val="dk1"/>
          </a:lnRef>
          <a:fillRef idx="0">
            <a:schemeClr val="dk1"/>
          </a:fillRef>
          <a:effectRef idx="1">
            <a:schemeClr val="dk1"/>
          </a:effectRef>
          <a:fontRef idx="minor">
            <a:schemeClr val="tx1"/>
          </a:fontRef>
        </p:style>
      </p:cxnSp>
      <p:sp>
        <p:nvSpPr>
          <p:cNvPr id="964" name="Flowchart: Connector 963">
            <a:extLst>
              <a:ext uri="{FF2B5EF4-FFF2-40B4-BE49-F238E27FC236}">
                <a16:creationId xmlns:a16="http://schemas.microsoft.com/office/drawing/2014/main" id="{044C1E88-2476-8D9D-E73C-9D2C8DD55C6C}"/>
              </a:ext>
            </a:extLst>
          </p:cNvPr>
          <p:cNvSpPr/>
          <p:nvPr/>
        </p:nvSpPr>
        <p:spPr>
          <a:xfrm>
            <a:off x="5158678" y="20729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65" name="Rectangle 964">
            <a:extLst>
              <a:ext uri="{FF2B5EF4-FFF2-40B4-BE49-F238E27FC236}">
                <a16:creationId xmlns:a16="http://schemas.microsoft.com/office/drawing/2014/main" id="{AC60BF01-AC1C-28F3-A094-DEF66F1B6390}"/>
              </a:ext>
            </a:extLst>
          </p:cNvPr>
          <p:cNvSpPr/>
          <p:nvPr/>
        </p:nvSpPr>
        <p:spPr>
          <a:xfrm>
            <a:off x="4821274" y="2930922"/>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66" name="Rectangle 965">
            <a:extLst>
              <a:ext uri="{FF2B5EF4-FFF2-40B4-BE49-F238E27FC236}">
                <a16:creationId xmlns:a16="http://schemas.microsoft.com/office/drawing/2014/main" id="{471693EB-3024-8395-2AA5-4F9E8F15D54D}"/>
              </a:ext>
            </a:extLst>
          </p:cNvPr>
          <p:cNvSpPr/>
          <p:nvPr/>
        </p:nvSpPr>
        <p:spPr>
          <a:xfrm>
            <a:off x="5775830" y="2930921"/>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7" name="Straight Connector 966">
            <a:extLst>
              <a:ext uri="{FF2B5EF4-FFF2-40B4-BE49-F238E27FC236}">
                <a16:creationId xmlns:a16="http://schemas.microsoft.com/office/drawing/2014/main" id="{421EE2FE-61AE-142C-00E1-AC258273CF38}"/>
              </a:ext>
            </a:extLst>
          </p:cNvPr>
          <p:cNvCxnSpPr>
            <a:cxnSpLocks/>
            <a:stCxn id="964" idx="3"/>
            <a:endCxn id="965" idx="0"/>
          </p:cNvCxnSpPr>
          <p:nvPr/>
        </p:nvCxnSpPr>
        <p:spPr>
          <a:xfrm flipH="1">
            <a:off x="5068589" y="2561790"/>
            <a:ext cx="174290" cy="369132"/>
          </a:xfrm>
          <a:prstGeom prst="line">
            <a:avLst/>
          </a:prstGeom>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688BD170-CEC6-5E1B-E3D3-A2806F84814F}"/>
              </a:ext>
            </a:extLst>
          </p:cNvPr>
          <p:cNvCxnSpPr>
            <a:cxnSpLocks/>
            <a:stCxn id="964" idx="5"/>
            <a:endCxn id="966" idx="0"/>
          </p:cNvCxnSpPr>
          <p:nvPr/>
        </p:nvCxnSpPr>
        <p:spPr>
          <a:xfrm>
            <a:off x="5649440" y="2561790"/>
            <a:ext cx="373706" cy="369131"/>
          </a:xfrm>
          <a:prstGeom prst="line">
            <a:avLst/>
          </a:prstGeom>
        </p:spPr>
        <p:style>
          <a:lnRef idx="2">
            <a:schemeClr val="dk1"/>
          </a:lnRef>
          <a:fillRef idx="0">
            <a:schemeClr val="dk1"/>
          </a:fillRef>
          <a:effectRef idx="1">
            <a:schemeClr val="dk1"/>
          </a:effectRef>
          <a:fontRef idx="minor">
            <a:schemeClr val="tx1"/>
          </a:fontRef>
        </p:style>
      </p:cxnSp>
      <p:sp>
        <p:nvSpPr>
          <p:cNvPr id="4" name="TextBox 3">
            <a:extLst>
              <a:ext uri="{FF2B5EF4-FFF2-40B4-BE49-F238E27FC236}">
                <a16:creationId xmlns:a16="http://schemas.microsoft.com/office/drawing/2014/main" id="{B706295B-59CB-4A7D-1070-78D37762DCB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85</a:t>
            </a:r>
          </a:p>
        </p:txBody>
      </p:sp>
    </p:spTree>
    <p:extLst>
      <p:ext uri="{BB962C8B-B14F-4D97-AF65-F5344CB8AC3E}">
        <p14:creationId xmlns:p14="http://schemas.microsoft.com/office/powerpoint/2010/main" val="1214309004"/>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266743" y="1910726"/>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757505" y="2386673"/>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1261138" y="248687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791745" y="3308566"/>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1072324" y="2975703"/>
            <a:ext cx="273015" cy="33286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751900" y="2386673"/>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4" name="Rectangle 13">
            <a:extLst>
              <a:ext uri="{FF2B5EF4-FFF2-40B4-BE49-F238E27FC236}">
                <a16:creationId xmlns:a16="http://schemas.microsoft.com/office/drawing/2014/main" id="{73EB62CE-9BB6-AE76-1EF3-D6CCE62EBCE1}"/>
              </a:ext>
            </a:extLst>
          </p:cNvPr>
          <p:cNvSpPr/>
          <p:nvPr/>
        </p:nvSpPr>
        <p:spPr>
          <a:xfrm>
            <a:off x="2757505" y="330856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8" idx="3"/>
            <a:endCxn id="14" idx="0"/>
          </p:cNvCxnSpPr>
          <p:nvPr/>
        </p:nvCxnSpPr>
        <p:spPr>
          <a:xfrm flipH="1">
            <a:off x="3005179" y="3059573"/>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3215459" y="2570743"/>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1705585" y="3298274"/>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9" idx="0"/>
          </p:cNvCxnSpPr>
          <p:nvPr/>
        </p:nvCxnSpPr>
        <p:spPr>
          <a:xfrm>
            <a:off x="1751900" y="2975703"/>
            <a:ext cx="234264" cy="322571"/>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2.2. Nếu node s màu đen và 2 con của node s màu đen</a:t>
            </a:r>
          </a:p>
        </p:txBody>
      </p:sp>
      <p:sp>
        <p:nvSpPr>
          <p:cNvPr id="887" name="Rectangle 886">
            <a:extLst>
              <a:ext uri="{FF2B5EF4-FFF2-40B4-BE49-F238E27FC236}">
                <a16:creationId xmlns:a16="http://schemas.microsoft.com/office/drawing/2014/main" id="{EBE5848E-A392-9C9A-0D0B-3BA9DC84CCB3}"/>
              </a:ext>
            </a:extLst>
          </p:cNvPr>
          <p:cNvSpPr/>
          <p:nvPr/>
        </p:nvSpPr>
        <p:spPr>
          <a:xfrm>
            <a:off x="3706001" y="3298274"/>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89" name="Straight Connector 888">
            <a:extLst>
              <a:ext uri="{FF2B5EF4-FFF2-40B4-BE49-F238E27FC236}">
                <a16:creationId xmlns:a16="http://schemas.microsoft.com/office/drawing/2014/main" id="{CBB436AA-B71F-D701-A743-B0AF294D411C}"/>
              </a:ext>
            </a:extLst>
          </p:cNvPr>
          <p:cNvCxnSpPr>
            <a:cxnSpLocks/>
            <a:stCxn id="18" idx="5"/>
            <a:endCxn id="887" idx="0"/>
          </p:cNvCxnSpPr>
          <p:nvPr/>
        </p:nvCxnSpPr>
        <p:spPr>
          <a:xfrm>
            <a:off x="3706221" y="3059573"/>
            <a:ext cx="247096" cy="238701"/>
          </a:xfrm>
          <a:prstGeom prst="line">
            <a:avLst/>
          </a:prstGeom>
        </p:spPr>
        <p:style>
          <a:lnRef idx="2">
            <a:schemeClr val="dk1"/>
          </a:lnRef>
          <a:fillRef idx="0">
            <a:schemeClr val="dk1"/>
          </a:fillRef>
          <a:effectRef idx="1">
            <a:schemeClr val="dk1"/>
          </a:effectRef>
          <a:fontRef idx="minor">
            <a:schemeClr val="tx1"/>
          </a:fontRef>
        </p:style>
      </p:cxn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cxnSp>
        <p:nvCxnSpPr>
          <p:cNvPr id="936" name="Straight Arrow Connector 935">
            <a:extLst>
              <a:ext uri="{FF2B5EF4-FFF2-40B4-BE49-F238E27FC236}">
                <a16:creationId xmlns:a16="http://schemas.microsoft.com/office/drawing/2014/main" id="{A06D8F92-38E9-320E-9B1F-9A88820025D3}"/>
              </a:ext>
            </a:extLst>
          </p:cNvPr>
          <p:cNvCxnSpPr>
            <a:cxnSpLocks/>
            <a:stCxn id="937" idx="3"/>
            <a:endCxn id="18" idx="2"/>
          </p:cNvCxnSpPr>
          <p:nvPr/>
        </p:nvCxnSpPr>
        <p:spPr>
          <a:xfrm>
            <a:off x="2806962" y="2765568"/>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7" name="TextBox 936">
            <a:extLst>
              <a:ext uri="{FF2B5EF4-FFF2-40B4-BE49-F238E27FC236}">
                <a16:creationId xmlns:a16="http://schemas.microsoft.com/office/drawing/2014/main" id="{65A8962C-4BFC-E549-70D3-9D025DC873AC}"/>
              </a:ext>
            </a:extLst>
          </p:cNvPr>
          <p:cNvSpPr txBox="1"/>
          <p:nvPr/>
        </p:nvSpPr>
        <p:spPr>
          <a:xfrm>
            <a:off x="2526383" y="2611679"/>
            <a:ext cx="280579" cy="307777"/>
          </a:xfrm>
          <a:prstGeom prst="rect">
            <a:avLst/>
          </a:prstGeom>
          <a:noFill/>
        </p:spPr>
        <p:txBody>
          <a:bodyPr wrap="square" rtlCol="0">
            <a:spAutoFit/>
          </a:bodyPr>
          <a:lstStyle/>
          <a:p>
            <a:r>
              <a:rPr lang="vi-VN"/>
              <a:t>s</a:t>
            </a:r>
          </a:p>
        </p:txBody>
      </p:sp>
      <p:cxnSp>
        <p:nvCxnSpPr>
          <p:cNvPr id="938" name="Straight Arrow Connector 937">
            <a:extLst>
              <a:ext uri="{FF2B5EF4-FFF2-40B4-BE49-F238E27FC236}">
                <a16:creationId xmlns:a16="http://schemas.microsoft.com/office/drawing/2014/main" id="{DD52C6EA-E5F6-4B69-9988-D13267ED515C}"/>
              </a:ext>
            </a:extLst>
          </p:cNvPr>
          <p:cNvCxnSpPr>
            <a:cxnSpLocks/>
            <a:stCxn id="939" idx="3"/>
            <a:endCxn id="9" idx="2"/>
          </p:cNvCxnSpPr>
          <p:nvPr/>
        </p:nvCxnSpPr>
        <p:spPr>
          <a:xfrm>
            <a:off x="917575" y="2592421"/>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9" name="TextBox 938">
            <a:extLst>
              <a:ext uri="{FF2B5EF4-FFF2-40B4-BE49-F238E27FC236}">
                <a16:creationId xmlns:a16="http://schemas.microsoft.com/office/drawing/2014/main" id="{1B9765E7-A130-1452-1071-BB3E9EC534E3}"/>
              </a:ext>
            </a:extLst>
          </p:cNvPr>
          <p:cNvSpPr txBox="1"/>
          <p:nvPr/>
        </p:nvSpPr>
        <p:spPr>
          <a:xfrm>
            <a:off x="636996" y="2438532"/>
            <a:ext cx="280579" cy="307777"/>
          </a:xfrm>
          <a:prstGeom prst="rect">
            <a:avLst/>
          </a:prstGeom>
          <a:noFill/>
        </p:spPr>
        <p:txBody>
          <a:bodyPr wrap="square" rtlCol="0">
            <a:spAutoFit/>
          </a:bodyPr>
          <a:lstStyle/>
          <a:p>
            <a:r>
              <a:rPr lang="vi-VN"/>
              <a:t>v</a:t>
            </a:r>
          </a:p>
        </p:txBody>
      </p:sp>
      <p:cxnSp>
        <p:nvCxnSpPr>
          <p:cNvPr id="1008" name="Straight Arrow Connector 1007">
            <a:extLst>
              <a:ext uri="{FF2B5EF4-FFF2-40B4-BE49-F238E27FC236}">
                <a16:creationId xmlns:a16="http://schemas.microsoft.com/office/drawing/2014/main" id="{4C5071DC-E1C0-3A57-D105-39AC133E7482}"/>
              </a:ext>
            </a:extLst>
          </p:cNvPr>
          <p:cNvCxnSpPr>
            <a:cxnSpLocks/>
            <a:stCxn id="1009" idx="0"/>
            <a:endCxn id="10" idx="2"/>
          </p:cNvCxnSpPr>
          <p:nvPr/>
        </p:nvCxnSpPr>
        <p:spPr>
          <a:xfrm flipV="1">
            <a:off x="890815" y="3557947"/>
            <a:ext cx="181509" cy="268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9" name="TextBox 1008">
            <a:extLst>
              <a:ext uri="{FF2B5EF4-FFF2-40B4-BE49-F238E27FC236}">
                <a16:creationId xmlns:a16="http://schemas.microsoft.com/office/drawing/2014/main" id="{C1AD9A5C-9542-A8A6-22BD-D4ADEBED2F9A}"/>
              </a:ext>
            </a:extLst>
          </p:cNvPr>
          <p:cNvSpPr txBox="1"/>
          <p:nvPr/>
        </p:nvSpPr>
        <p:spPr>
          <a:xfrm>
            <a:off x="750525" y="3826169"/>
            <a:ext cx="280579" cy="307777"/>
          </a:xfrm>
          <a:prstGeom prst="rect">
            <a:avLst/>
          </a:prstGeom>
          <a:noFill/>
        </p:spPr>
        <p:txBody>
          <a:bodyPr wrap="square" rtlCol="0">
            <a:spAutoFit/>
          </a:bodyPr>
          <a:lstStyle/>
          <a:p>
            <a:r>
              <a:rPr lang="vi-VN"/>
              <a:t>u</a:t>
            </a:r>
          </a:p>
        </p:txBody>
      </p:sp>
      <p:grpSp>
        <p:nvGrpSpPr>
          <p:cNvPr id="5" name="Group 4">
            <a:extLst>
              <a:ext uri="{FF2B5EF4-FFF2-40B4-BE49-F238E27FC236}">
                <a16:creationId xmlns:a16="http://schemas.microsoft.com/office/drawing/2014/main" id="{4177CC09-CB2D-5D68-23AB-91D88E542BFC}"/>
              </a:ext>
            </a:extLst>
          </p:cNvPr>
          <p:cNvGrpSpPr/>
          <p:nvPr/>
        </p:nvGrpSpPr>
        <p:grpSpPr>
          <a:xfrm>
            <a:off x="4572000" y="1910143"/>
            <a:ext cx="4197784" cy="2246306"/>
            <a:chOff x="4571999" y="1932261"/>
            <a:chExt cx="3756075" cy="1448076"/>
          </a:xfrm>
        </p:grpSpPr>
        <p:sp>
          <p:nvSpPr>
            <p:cNvPr id="13" name="Rectangle: Rounded Corners 12">
              <a:extLst>
                <a:ext uri="{FF2B5EF4-FFF2-40B4-BE49-F238E27FC236}">
                  <a16:creationId xmlns:a16="http://schemas.microsoft.com/office/drawing/2014/main" id="{CA0A9531-EA47-94A1-C5BE-A80B81F36A7D}"/>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hoặc không thì đánh dấu “Black”</a:t>
              </a:r>
            </a:p>
          </p:txBody>
        </p:sp>
        <p:sp>
          <p:nvSpPr>
            <p:cNvPr id="15" name="Rectangle 14">
              <a:extLst>
                <a:ext uri="{FF2B5EF4-FFF2-40B4-BE49-F238E27FC236}">
                  <a16:creationId xmlns:a16="http://schemas.microsoft.com/office/drawing/2014/main" id="{826734A3-CC11-D074-E843-88EBBD0DCD6E}"/>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17" name="TextBox 16">
            <a:extLst>
              <a:ext uri="{FF2B5EF4-FFF2-40B4-BE49-F238E27FC236}">
                <a16:creationId xmlns:a16="http://schemas.microsoft.com/office/drawing/2014/main" id="{7EA81484-053A-4FC2-9AE0-7B245C584689}"/>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86</a:t>
            </a:r>
          </a:p>
        </p:txBody>
      </p:sp>
    </p:spTree>
    <p:extLst>
      <p:ext uri="{BB962C8B-B14F-4D97-AF65-F5344CB8AC3E}">
        <p14:creationId xmlns:p14="http://schemas.microsoft.com/office/powerpoint/2010/main" val="354423352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2.2. Nếu node s màu đen và 2 con của node s màu đen</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0" name="Flowchart: Connector 19">
            <a:extLst>
              <a:ext uri="{FF2B5EF4-FFF2-40B4-BE49-F238E27FC236}">
                <a16:creationId xmlns:a16="http://schemas.microsoft.com/office/drawing/2014/main" id="{7AAC1F6D-DAC4-0355-43A7-EBC725CB6DC9}"/>
              </a:ext>
            </a:extLst>
          </p:cNvPr>
          <p:cNvSpPr/>
          <p:nvPr/>
        </p:nvSpPr>
        <p:spPr>
          <a:xfrm>
            <a:off x="2132237" y="181153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4" name="Straight Connector 23">
            <a:extLst>
              <a:ext uri="{FF2B5EF4-FFF2-40B4-BE49-F238E27FC236}">
                <a16:creationId xmlns:a16="http://schemas.microsoft.com/office/drawing/2014/main" id="{BD79E823-A1D0-0651-E15B-CE3D5970A2D3}"/>
              </a:ext>
            </a:extLst>
          </p:cNvPr>
          <p:cNvCxnSpPr>
            <a:cxnSpLocks/>
            <a:stCxn id="20" idx="5"/>
            <a:endCxn id="928" idx="1"/>
          </p:cNvCxnSpPr>
          <p:nvPr/>
        </p:nvCxnSpPr>
        <p:spPr>
          <a:xfrm>
            <a:off x="2622999" y="2287482"/>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CE5AEA0D-6F49-4185-56FC-E9EF31B06C55}"/>
              </a:ext>
            </a:extLst>
          </p:cNvPr>
          <p:cNvCxnSpPr>
            <a:cxnSpLocks/>
            <a:stCxn id="946" idx="0"/>
            <a:endCxn id="20" idx="3"/>
          </p:cNvCxnSpPr>
          <p:nvPr/>
        </p:nvCxnSpPr>
        <p:spPr>
          <a:xfrm flipV="1">
            <a:off x="1474791" y="2287482"/>
            <a:ext cx="741647" cy="365650"/>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F65ACB3B-C755-B7F3-3A6B-80A14580D8FB}"/>
              </a:ext>
            </a:extLst>
          </p:cNvPr>
          <p:cNvSpPr/>
          <p:nvPr/>
        </p:nvSpPr>
        <p:spPr>
          <a:xfrm>
            <a:off x="2622999" y="339269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31" name="Straight Connector 30">
            <a:extLst>
              <a:ext uri="{FF2B5EF4-FFF2-40B4-BE49-F238E27FC236}">
                <a16:creationId xmlns:a16="http://schemas.microsoft.com/office/drawing/2014/main" id="{9F3EF7F3-DE01-C88D-6C02-29ABD7BD9E55}"/>
              </a:ext>
            </a:extLst>
          </p:cNvPr>
          <p:cNvCxnSpPr>
            <a:cxnSpLocks/>
            <a:stCxn id="928" idx="3"/>
            <a:endCxn id="30" idx="0"/>
          </p:cNvCxnSpPr>
          <p:nvPr/>
        </p:nvCxnSpPr>
        <p:spPr>
          <a:xfrm flipH="1">
            <a:off x="2870673" y="3143700"/>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928" name="Flowchart: Connector 927">
            <a:extLst>
              <a:ext uri="{FF2B5EF4-FFF2-40B4-BE49-F238E27FC236}">
                <a16:creationId xmlns:a16="http://schemas.microsoft.com/office/drawing/2014/main" id="{33A65B08-8AC7-3BDD-5634-422E19C04E1D}"/>
              </a:ext>
            </a:extLst>
          </p:cNvPr>
          <p:cNvSpPr/>
          <p:nvPr/>
        </p:nvSpPr>
        <p:spPr>
          <a:xfrm>
            <a:off x="3080953" y="265487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31" name="Rectangle 930">
            <a:extLst>
              <a:ext uri="{FF2B5EF4-FFF2-40B4-BE49-F238E27FC236}">
                <a16:creationId xmlns:a16="http://schemas.microsoft.com/office/drawing/2014/main" id="{13DA7C28-7A20-C69D-5F01-3B44C5FDCEDC}"/>
              </a:ext>
            </a:extLst>
          </p:cNvPr>
          <p:cNvSpPr/>
          <p:nvPr/>
        </p:nvSpPr>
        <p:spPr>
          <a:xfrm>
            <a:off x="3571495" y="3382401"/>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6D49159D-BF1C-DCDE-0465-05BD1BD7986B}"/>
              </a:ext>
            </a:extLst>
          </p:cNvPr>
          <p:cNvCxnSpPr>
            <a:cxnSpLocks/>
            <a:stCxn id="928" idx="5"/>
            <a:endCxn id="931" idx="0"/>
          </p:cNvCxnSpPr>
          <p:nvPr/>
        </p:nvCxnSpPr>
        <p:spPr>
          <a:xfrm>
            <a:off x="3571715" y="3143700"/>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Arrow Connector 932">
            <a:extLst>
              <a:ext uri="{FF2B5EF4-FFF2-40B4-BE49-F238E27FC236}">
                <a16:creationId xmlns:a16="http://schemas.microsoft.com/office/drawing/2014/main" id="{835B8E00-AD62-5CC8-04A5-E85B1D77365D}"/>
              </a:ext>
            </a:extLst>
          </p:cNvPr>
          <p:cNvCxnSpPr>
            <a:cxnSpLocks/>
            <a:stCxn id="934" idx="3"/>
            <a:endCxn id="928" idx="2"/>
          </p:cNvCxnSpPr>
          <p:nvPr/>
        </p:nvCxnSpPr>
        <p:spPr>
          <a:xfrm>
            <a:off x="2672456" y="284969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4" name="TextBox 933">
            <a:extLst>
              <a:ext uri="{FF2B5EF4-FFF2-40B4-BE49-F238E27FC236}">
                <a16:creationId xmlns:a16="http://schemas.microsoft.com/office/drawing/2014/main" id="{4702BED0-8FC7-3F76-3C41-56EEB61013E3}"/>
              </a:ext>
            </a:extLst>
          </p:cNvPr>
          <p:cNvSpPr txBox="1"/>
          <p:nvPr/>
        </p:nvSpPr>
        <p:spPr>
          <a:xfrm>
            <a:off x="2391877" y="2695806"/>
            <a:ext cx="280579" cy="307777"/>
          </a:xfrm>
          <a:prstGeom prst="rect">
            <a:avLst/>
          </a:prstGeom>
          <a:noFill/>
        </p:spPr>
        <p:txBody>
          <a:bodyPr wrap="square" rtlCol="0">
            <a:spAutoFit/>
          </a:bodyPr>
          <a:lstStyle/>
          <a:p>
            <a:r>
              <a:rPr lang="vi-VN"/>
              <a:t>s</a:t>
            </a:r>
          </a:p>
        </p:txBody>
      </p:sp>
      <p:cxnSp>
        <p:nvCxnSpPr>
          <p:cNvPr id="940" name="Straight Arrow Connector 939">
            <a:extLst>
              <a:ext uri="{FF2B5EF4-FFF2-40B4-BE49-F238E27FC236}">
                <a16:creationId xmlns:a16="http://schemas.microsoft.com/office/drawing/2014/main" id="{505DE262-AD15-7226-55B3-FC5E603A9ED1}"/>
              </a:ext>
            </a:extLst>
          </p:cNvPr>
          <p:cNvCxnSpPr>
            <a:cxnSpLocks/>
            <a:stCxn id="941" idx="3"/>
          </p:cNvCxnSpPr>
          <p:nvPr/>
        </p:nvCxnSpPr>
        <p:spPr>
          <a:xfrm>
            <a:off x="783069" y="267654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1" name="TextBox 940">
            <a:extLst>
              <a:ext uri="{FF2B5EF4-FFF2-40B4-BE49-F238E27FC236}">
                <a16:creationId xmlns:a16="http://schemas.microsoft.com/office/drawing/2014/main" id="{48EBFDEB-110B-68C0-4880-709FF6413E7A}"/>
              </a:ext>
            </a:extLst>
          </p:cNvPr>
          <p:cNvSpPr txBox="1"/>
          <p:nvPr/>
        </p:nvSpPr>
        <p:spPr>
          <a:xfrm>
            <a:off x="502490" y="2522659"/>
            <a:ext cx="280579" cy="307777"/>
          </a:xfrm>
          <a:prstGeom prst="rect">
            <a:avLst/>
          </a:prstGeom>
          <a:noFill/>
        </p:spPr>
        <p:txBody>
          <a:bodyPr wrap="square" rtlCol="0">
            <a:spAutoFit/>
          </a:bodyPr>
          <a:lstStyle/>
          <a:p>
            <a:r>
              <a:rPr lang="vi-VN"/>
              <a:t>u</a:t>
            </a:r>
          </a:p>
        </p:txBody>
      </p:sp>
      <p:grpSp>
        <p:nvGrpSpPr>
          <p:cNvPr id="947" name="Group 946">
            <a:extLst>
              <a:ext uri="{FF2B5EF4-FFF2-40B4-BE49-F238E27FC236}">
                <a16:creationId xmlns:a16="http://schemas.microsoft.com/office/drawing/2014/main" id="{86648797-1E6D-8815-0343-7B44AF55B556}"/>
              </a:ext>
            </a:extLst>
          </p:cNvPr>
          <p:cNvGrpSpPr/>
          <p:nvPr/>
        </p:nvGrpSpPr>
        <p:grpSpPr>
          <a:xfrm>
            <a:off x="1175510" y="2653132"/>
            <a:ext cx="592805" cy="436572"/>
            <a:chOff x="4446744" y="4071647"/>
            <a:chExt cx="592805" cy="436572"/>
          </a:xfrm>
        </p:grpSpPr>
        <p:sp>
          <p:nvSpPr>
            <p:cNvPr id="944" name="Rectangle 943">
              <a:extLst>
                <a:ext uri="{FF2B5EF4-FFF2-40B4-BE49-F238E27FC236}">
                  <a16:creationId xmlns:a16="http://schemas.microsoft.com/office/drawing/2014/main" id="{096DB96C-AFB3-F9DA-CCF0-524AB1D2A0B7}"/>
                </a:ext>
              </a:extLst>
            </p:cNvPr>
            <p:cNvSpPr/>
            <p:nvPr/>
          </p:nvSpPr>
          <p:spPr>
            <a:xfrm>
              <a:off x="4446744" y="415969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sp>
          <p:nvSpPr>
            <p:cNvPr id="945" name="Rectangle 944">
              <a:extLst>
                <a:ext uri="{FF2B5EF4-FFF2-40B4-BE49-F238E27FC236}">
                  <a16:creationId xmlns:a16="http://schemas.microsoft.com/office/drawing/2014/main" id="{E11FA3DD-D630-94CD-B95D-45D239154133}"/>
                </a:ext>
              </a:extLst>
            </p:cNvPr>
            <p:cNvSpPr/>
            <p:nvPr/>
          </p:nvSpPr>
          <p:spPr>
            <a:xfrm>
              <a:off x="4499450" y="413137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46" name="Rectangle 945">
              <a:extLst>
                <a:ext uri="{FF2B5EF4-FFF2-40B4-BE49-F238E27FC236}">
                  <a16:creationId xmlns:a16="http://schemas.microsoft.com/office/drawing/2014/main" id="{D8705D08-4CF1-5840-5F80-116A91DC2E1F}"/>
                </a:ext>
              </a:extLst>
            </p:cNvPr>
            <p:cNvSpPr/>
            <p:nvPr/>
          </p:nvSpPr>
          <p:spPr>
            <a:xfrm>
              <a:off x="4452500" y="407164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969" name="Group 968">
            <a:extLst>
              <a:ext uri="{FF2B5EF4-FFF2-40B4-BE49-F238E27FC236}">
                <a16:creationId xmlns:a16="http://schemas.microsoft.com/office/drawing/2014/main" id="{F5C307C1-8F21-C338-CAD4-99C4D7020986}"/>
              </a:ext>
            </a:extLst>
          </p:cNvPr>
          <p:cNvGrpSpPr/>
          <p:nvPr/>
        </p:nvGrpSpPr>
        <p:grpSpPr>
          <a:xfrm>
            <a:off x="4572000" y="1910143"/>
            <a:ext cx="4197784" cy="2246306"/>
            <a:chOff x="4571999" y="1932261"/>
            <a:chExt cx="3756075" cy="1448076"/>
          </a:xfrm>
        </p:grpSpPr>
        <p:sp>
          <p:nvSpPr>
            <p:cNvPr id="970" name="Rectangle: Rounded Corners 969">
              <a:extLst>
                <a:ext uri="{FF2B5EF4-FFF2-40B4-BE49-F238E27FC236}">
                  <a16:creationId xmlns:a16="http://schemas.microsoft.com/office/drawing/2014/main" id="{26E832FB-784E-D3F4-B149-A509FF457983}"/>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hoặc không thì đánh dấu “Black”</a:t>
              </a:r>
            </a:p>
          </p:txBody>
        </p:sp>
        <p:sp>
          <p:nvSpPr>
            <p:cNvPr id="971" name="Rectangle 970">
              <a:extLst>
                <a:ext uri="{FF2B5EF4-FFF2-40B4-BE49-F238E27FC236}">
                  <a16:creationId xmlns:a16="http://schemas.microsoft.com/office/drawing/2014/main" id="{72E47FCA-30F4-A43E-1472-6884C37E6BB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4" name="TextBox 3">
            <a:extLst>
              <a:ext uri="{FF2B5EF4-FFF2-40B4-BE49-F238E27FC236}">
                <a16:creationId xmlns:a16="http://schemas.microsoft.com/office/drawing/2014/main" id="{CA99D2F6-F1D9-AB33-2192-DCB815736EE6}"/>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87</a:t>
            </a:r>
          </a:p>
        </p:txBody>
      </p:sp>
    </p:spTree>
    <p:extLst>
      <p:ext uri="{BB962C8B-B14F-4D97-AF65-F5344CB8AC3E}">
        <p14:creationId xmlns:p14="http://schemas.microsoft.com/office/powerpoint/2010/main" val="39783189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2.2. Nếu node s màu đen và 2 con của node s màu đen</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0" name="Flowchart: Connector 19">
            <a:extLst>
              <a:ext uri="{FF2B5EF4-FFF2-40B4-BE49-F238E27FC236}">
                <a16:creationId xmlns:a16="http://schemas.microsoft.com/office/drawing/2014/main" id="{7AAC1F6D-DAC4-0355-43A7-EBC725CB6DC9}"/>
              </a:ext>
            </a:extLst>
          </p:cNvPr>
          <p:cNvSpPr/>
          <p:nvPr/>
        </p:nvSpPr>
        <p:spPr>
          <a:xfrm>
            <a:off x="2096237" y="1918280"/>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4" name="Straight Connector 23">
            <a:extLst>
              <a:ext uri="{FF2B5EF4-FFF2-40B4-BE49-F238E27FC236}">
                <a16:creationId xmlns:a16="http://schemas.microsoft.com/office/drawing/2014/main" id="{BD79E823-A1D0-0651-E15B-CE3D5970A2D3}"/>
              </a:ext>
            </a:extLst>
          </p:cNvPr>
          <p:cNvCxnSpPr>
            <a:cxnSpLocks/>
            <a:stCxn id="20" idx="5"/>
            <a:endCxn id="928" idx="1"/>
          </p:cNvCxnSpPr>
          <p:nvPr/>
        </p:nvCxnSpPr>
        <p:spPr>
          <a:xfrm>
            <a:off x="2586999" y="2394227"/>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CE5AEA0D-6F49-4185-56FC-E9EF31B06C55}"/>
              </a:ext>
            </a:extLst>
          </p:cNvPr>
          <p:cNvCxnSpPr>
            <a:cxnSpLocks/>
            <a:stCxn id="4" idx="0"/>
            <a:endCxn id="20" idx="3"/>
          </p:cNvCxnSpPr>
          <p:nvPr/>
        </p:nvCxnSpPr>
        <p:spPr>
          <a:xfrm flipV="1">
            <a:off x="1445826" y="2394227"/>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F65ACB3B-C755-B7F3-3A6B-80A14580D8FB}"/>
              </a:ext>
            </a:extLst>
          </p:cNvPr>
          <p:cNvSpPr/>
          <p:nvPr/>
        </p:nvSpPr>
        <p:spPr>
          <a:xfrm>
            <a:off x="2586999" y="349943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31" name="Straight Connector 30">
            <a:extLst>
              <a:ext uri="{FF2B5EF4-FFF2-40B4-BE49-F238E27FC236}">
                <a16:creationId xmlns:a16="http://schemas.microsoft.com/office/drawing/2014/main" id="{9F3EF7F3-DE01-C88D-6C02-29ABD7BD9E55}"/>
              </a:ext>
            </a:extLst>
          </p:cNvPr>
          <p:cNvCxnSpPr>
            <a:cxnSpLocks/>
            <a:stCxn id="928" idx="3"/>
            <a:endCxn id="30" idx="0"/>
          </p:cNvCxnSpPr>
          <p:nvPr/>
        </p:nvCxnSpPr>
        <p:spPr>
          <a:xfrm flipH="1">
            <a:off x="2834673" y="3250445"/>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928" name="Flowchart: Connector 927">
            <a:extLst>
              <a:ext uri="{FF2B5EF4-FFF2-40B4-BE49-F238E27FC236}">
                <a16:creationId xmlns:a16="http://schemas.microsoft.com/office/drawing/2014/main" id="{33A65B08-8AC7-3BDD-5634-422E19C04E1D}"/>
              </a:ext>
            </a:extLst>
          </p:cNvPr>
          <p:cNvSpPr/>
          <p:nvPr/>
        </p:nvSpPr>
        <p:spPr>
          <a:xfrm>
            <a:off x="3044953" y="2761615"/>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31" name="Rectangle 930">
            <a:extLst>
              <a:ext uri="{FF2B5EF4-FFF2-40B4-BE49-F238E27FC236}">
                <a16:creationId xmlns:a16="http://schemas.microsoft.com/office/drawing/2014/main" id="{13DA7C28-7A20-C69D-5F01-3B44C5FDCEDC}"/>
              </a:ext>
            </a:extLst>
          </p:cNvPr>
          <p:cNvSpPr/>
          <p:nvPr/>
        </p:nvSpPr>
        <p:spPr>
          <a:xfrm>
            <a:off x="3535495" y="3489146"/>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6D49159D-BF1C-DCDE-0465-05BD1BD7986B}"/>
              </a:ext>
            </a:extLst>
          </p:cNvPr>
          <p:cNvCxnSpPr>
            <a:cxnSpLocks/>
            <a:stCxn id="928" idx="5"/>
            <a:endCxn id="931" idx="0"/>
          </p:cNvCxnSpPr>
          <p:nvPr/>
        </p:nvCxnSpPr>
        <p:spPr>
          <a:xfrm>
            <a:off x="3535715" y="3250445"/>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Arrow Connector 932">
            <a:extLst>
              <a:ext uri="{FF2B5EF4-FFF2-40B4-BE49-F238E27FC236}">
                <a16:creationId xmlns:a16="http://schemas.microsoft.com/office/drawing/2014/main" id="{835B8E00-AD62-5CC8-04A5-E85B1D77365D}"/>
              </a:ext>
            </a:extLst>
          </p:cNvPr>
          <p:cNvCxnSpPr>
            <a:cxnSpLocks/>
            <a:stCxn id="934" idx="3"/>
            <a:endCxn id="928" idx="2"/>
          </p:cNvCxnSpPr>
          <p:nvPr/>
        </p:nvCxnSpPr>
        <p:spPr>
          <a:xfrm>
            <a:off x="2636456" y="2956440"/>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4" name="TextBox 933">
            <a:extLst>
              <a:ext uri="{FF2B5EF4-FFF2-40B4-BE49-F238E27FC236}">
                <a16:creationId xmlns:a16="http://schemas.microsoft.com/office/drawing/2014/main" id="{4702BED0-8FC7-3F76-3C41-56EEB61013E3}"/>
              </a:ext>
            </a:extLst>
          </p:cNvPr>
          <p:cNvSpPr txBox="1"/>
          <p:nvPr/>
        </p:nvSpPr>
        <p:spPr>
          <a:xfrm>
            <a:off x="2355877" y="2802551"/>
            <a:ext cx="280579" cy="307777"/>
          </a:xfrm>
          <a:prstGeom prst="rect">
            <a:avLst/>
          </a:prstGeom>
          <a:noFill/>
        </p:spPr>
        <p:txBody>
          <a:bodyPr wrap="square" rtlCol="0">
            <a:spAutoFit/>
          </a:bodyPr>
          <a:lstStyle/>
          <a:p>
            <a:r>
              <a:rPr lang="vi-VN"/>
              <a:t>s</a:t>
            </a:r>
          </a:p>
        </p:txBody>
      </p:sp>
      <p:cxnSp>
        <p:nvCxnSpPr>
          <p:cNvPr id="940" name="Straight Arrow Connector 939">
            <a:extLst>
              <a:ext uri="{FF2B5EF4-FFF2-40B4-BE49-F238E27FC236}">
                <a16:creationId xmlns:a16="http://schemas.microsoft.com/office/drawing/2014/main" id="{505DE262-AD15-7226-55B3-FC5E603A9ED1}"/>
              </a:ext>
            </a:extLst>
          </p:cNvPr>
          <p:cNvCxnSpPr>
            <a:cxnSpLocks/>
            <a:stCxn id="941" idx="3"/>
          </p:cNvCxnSpPr>
          <p:nvPr/>
        </p:nvCxnSpPr>
        <p:spPr>
          <a:xfrm>
            <a:off x="747069" y="2783293"/>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1" name="TextBox 940">
            <a:extLst>
              <a:ext uri="{FF2B5EF4-FFF2-40B4-BE49-F238E27FC236}">
                <a16:creationId xmlns:a16="http://schemas.microsoft.com/office/drawing/2014/main" id="{48EBFDEB-110B-68C0-4880-709FF6413E7A}"/>
              </a:ext>
            </a:extLst>
          </p:cNvPr>
          <p:cNvSpPr txBox="1"/>
          <p:nvPr/>
        </p:nvSpPr>
        <p:spPr>
          <a:xfrm>
            <a:off x="466490" y="2629404"/>
            <a:ext cx="280579" cy="307777"/>
          </a:xfrm>
          <a:prstGeom prst="rect">
            <a:avLst/>
          </a:prstGeom>
          <a:noFill/>
        </p:spPr>
        <p:txBody>
          <a:bodyPr wrap="square" rtlCol="0">
            <a:spAutoFit/>
          </a:bodyPr>
          <a:lstStyle/>
          <a:p>
            <a:r>
              <a:rPr lang="vi-VN"/>
              <a:t>u</a:t>
            </a:r>
          </a:p>
        </p:txBody>
      </p:sp>
      <p:sp>
        <p:nvSpPr>
          <p:cNvPr id="4" name="Rectangle 3">
            <a:extLst>
              <a:ext uri="{FF2B5EF4-FFF2-40B4-BE49-F238E27FC236}">
                <a16:creationId xmlns:a16="http://schemas.microsoft.com/office/drawing/2014/main" id="{62C79C33-39B5-EF6D-C9C8-3D72CA3C366C}"/>
              </a:ext>
            </a:extLst>
          </p:cNvPr>
          <p:cNvSpPr/>
          <p:nvPr/>
        </p:nvSpPr>
        <p:spPr>
          <a:xfrm>
            <a:off x="1198152" y="276878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6" name="Oval 5">
            <a:extLst>
              <a:ext uri="{FF2B5EF4-FFF2-40B4-BE49-F238E27FC236}">
                <a16:creationId xmlns:a16="http://schemas.microsoft.com/office/drawing/2014/main" id="{657305F1-A859-80C0-905E-9FBEDD7166F7}"/>
              </a:ext>
            </a:extLst>
          </p:cNvPr>
          <p:cNvSpPr/>
          <p:nvPr/>
        </p:nvSpPr>
        <p:spPr>
          <a:xfrm>
            <a:off x="2016412" y="1827596"/>
            <a:ext cx="734612" cy="74415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12" name="Group 11">
            <a:extLst>
              <a:ext uri="{FF2B5EF4-FFF2-40B4-BE49-F238E27FC236}">
                <a16:creationId xmlns:a16="http://schemas.microsoft.com/office/drawing/2014/main" id="{AE8D3036-294D-27CE-FA89-3AB9E822EE48}"/>
              </a:ext>
            </a:extLst>
          </p:cNvPr>
          <p:cNvGrpSpPr/>
          <p:nvPr/>
        </p:nvGrpSpPr>
        <p:grpSpPr>
          <a:xfrm>
            <a:off x="4572000" y="1910143"/>
            <a:ext cx="4197784" cy="2246306"/>
            <a:chOff x="4571999" y="1932261"/>
            <a:chExt cx="3756075" cy="1448076"/>
          </a:xfrm>
        </p:grpSpPr>
        <p:sp>
          <p:nvSpPr>
            <p:cNvPr id="13" name="Rectangle: Rounded Corners 12">
              <a:extLst>
                <a:ext uri="{FF2B5EF4-FFF2-40B4-BE49-F238E27FC236}">
                  <a16:creationId xmlns:a16="http://schemas.microsoft.com/office/drawing/2014/main" id="{1200FAD5-4743-EDAC-611B-2D5CCAD80098}"/>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hoặc không thì đánh dấu “Black”</a:t>
              </a:r>
            </a:p>
          </p:txBody>
        </p:sp>
        <p:sp>
          <p:nvSpPr>
            <p:cNvPr id="14" name="Rectangle 13">
              <a:extLst>
                <a:ext uri="{FF2B5EF4-FFF2-40B4-BE49-F238E27FC236}">
                  <a16:creationId xmlns:a16="http://schemas.microsoft.com/office/drawing/2014/main" id="{DA4F68E3-6996-CFF9-73BE-0B16ACDD521D}"/>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5" name="TextBox 4">
            <a:extLst>
              <a:ext uri="{FF2B5EF4-FFF2-40B4-BE49-F238E27FC236}">
                <a16:creationId xmlns:a16="http://schemas.microsoft.com/office/drawing/2014/main" id="{6C8F3C7F-7255-53CD-A880-70CC8B953AD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88</a:t>
            </a:r>
          </a:p>
        </p:txBody>
      </p:sp>
    </p:spTree>
    <p:extLst>
      <p:ext uri="{BB962C8B-B14F-4D97-AF65-F5344CB8AC3E}">
        <p14:creationId xmlns:p14="http://schemas.microsoft.com/office/powerpoint/2010/main" val="237482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2.2. Nếu node s màu đen và 2 con của node s màu đen</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0" name="Flowchart: Connector 19">
            <a:extLst>
              <a:ext uri="{FF2B5EF4-FFF2-40B4-BE49-F238E27FC236}">
                <a16:creationId xmlns:a16="http://schemas.microsoft.com/office/drawing/2014/main" id="{7AAC1F6D-DAC4-0355-43A7-EBC725CB6DC9}"/>
              </a:ext>
            </a:extLst>
          </p:cNvPr>
          <p:cNvSpPr/>
          <p:nvPr/>
        </p:nvSpPr>
        <p:spPr>
          <a:xfrm>
            <a:off x="2266743" y="1811535"/>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24" name="Straight Connector 23">
            <a:extLst>
              <a:ext uri="{FF2B5EF4-FFF2-40B4-BE49-F238E27FC236}">
                <a16:creationId xmlns:a16="http://schemas.microsoft.com/office/drawing/2014/main" id="{BD79E823-A1D0-0651-E15B-CE3D5970A2D3}"/>
              </a:ext>
            </a:extLst>
          </p:cNvPr>
          <p:cNvCxnSpPr>
            <a:cxnSpLocks/>
            <a:stCxn id="20" idx="5"/>
            <a:endCxn id="928" idx="1"/>
          </p:cNvCxnSpPr>
          <p:nvPr/>
        </p:nvCxnSpPr>
        <p:spPr>
          <a:xfrm>
            <a:off x="2757505" y="2287482"/>
            <a:ext cx="542155" cy="451258"/>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CE5AEA0D-6F49-4185-56FC-E9EF31B06C55}"/>
              </a:ext>
            </a:extLst>
          </p:cNvPr>
          <p:cNvCxnSpPr>
            <a:cxnSpLocks/>
            <a:stCxn id="4" idx="0"/>
            <a:endCxn id="20" idx="3"/>
          </p:cNvCxnSpPr>
          <p:nvPr/>
        </p:nvCxnSpPr>
        <p:spPr>
          <a:xfrm flipV="1">
            <a:off x="1616332" y="2287482"/>
            <a:ext cx="734612" cy="374560"/>
          </a:xfrm>
          <a:prstGeom prst="line">
            <a:avLst/>
          </a:prstGeom>
        </p:spPr>
        <p:style>
          <a:lnRef idx="2">
            <a:schemeClr val="dk1"/>
          </a:lnRef>
          <a:fillRef idx="0">
            <a:schemeClr val="dk1"/>
          </a:fillRef>
          <a:effectRef idx="1">
            <a:schemeClr val="dk1"/>
          </a:effectRef>
          <a:fontRef idx="minor">
            <a:schemeClr val="tx1"/>
          </a:fontRef>
        </p:style>
      </p:cxnSp>
      <p:sp>
        <p:nvSpPr>
          <p:cNvPr id="30" name="Rectangle 29">
            <a:extLst>
              <a:ext uri="{FF2B5EF4-FFF2-40B4-BE49-F238E27FC236}">
                <a16:creationId xmlns:a16="http://schemas.microsoft.com/office/drawing/2014/main" id="{F65ACB3B-C755-B7F3-3A6B-80A14580D8FB}"/>
              </a:ext>
            </a:extLst>
          </p:cNvPr>
          <p:cNvSpPr/>
          <p:nvPr/>
        </p:nvSpPr>
        <p:spPr>
          <a:xfrm>
            <a:off x="2757505" y="339269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31" name="Straight Connector 30">
            <a:extLst>
              <a:ext uri="{FF2B5EF4-FFF2-40B4-BE49-F238E27FC236}">
                <a16:creationId xmlns:a16="http://schemas.microsoft.com/office/drawing/2014/main" id="{9F3EF7F3-DE01-C88D-6C02-29ABD7BD9E55}"/>
              </a:ext>
            </a:extLst>
          </p:cNvPr>
          <p:cNvCxnSpPr>
            <a:cxnSpLocks/>
            <a:stCxn id="928" idx="3"/>
            <a:endCxn id="30" idx="0"/>
          </p:cNvCxnSpPr>
          <p:nvPr/>
        </p:nvCxnSpPr>
        <p:spPr>
          <a:xfrm flipH="1">
            <a:off x="3005179" y="3143700"/>
            <a:ext cx="294481" cy="248992"/>
          </a:xfrm>
          <a:prstGeom prst="line">
            <a:avLst/>
          </a:prstGeom>
        </p:spPr>
        <p:style>
          <a:lnRef idx="2">
            <a:schemeClr val="dk1"/>
          </a:lnRef>
          <a:fillRef idx="0">
            <a:schemeClr val="dk1"/>
          </a:fillRef>
          <a:effectRef idx="1">
            <a:schemeClr val="dk1"/>
          </a:effectRef>
          <a:fontRef idx="minor">
            <a:schemeClr val="tx1"/>
          </a:fontRef>
        </p:style>
      </p:cxnSp>
      <p:sp>
        <p:nvSpPr>
          <p:cNvPr id="928" name="Flowchart: Connector 927">
            <a:extLst>
              <a:ext uri="{FF2B5EF4-FFF2-40B4-BE49-F238E27FC236}">
                <a16:creationId xmlns:a16="http://schemas.microsoft.com/office/drawing/2014/main" id="{33A65B08-8AC7-3BDD-5634-422E19C04E1D}"/>
              </a:ext>
            </a:extLst>
          </p:cNvPr>
          <p:cNvSpPr/>
          <p:nvPr/>
        </p:nvSpPr>
        <p:spPr>
          <a:xfrm>
            <a:off x="3215459" y="265487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31" name="Rectangle 930">
            <a:extLst>
              <a:ext uri="{FF2B5EF4-FFF2-40B4-BE49-F238E27FC236}">
                <a16:creationId xmlns:a16="http://schemas.microsoft.com/office/drawing/2014/main" id="{13DA7C28-7A20-C69D-5F01-3B44C5FDCEDC}"/>
              </a:ext>
            </a:extLst>
          </p:cNvPr>
          <p:cNvSpPr/>
          <p:nvPr/>
        </p:nvSpPr>
        <p:spPr>
          <a:xfrm>
            <a:off x="3706001" y="3382401"/>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6D49159D-BF1C-DCDE-0465-05BD1BD7986B}"/>
              </a:ext>
            </a:extLst>
          </p:cNvPr>
          <p:cNvCxnSpPr>
            <a:cxnSpLocks/>
            <a:stCxn id="928" idx="5"/>
            <a:endCxn id="931" idx="0"/>
          </p:cNvCxnSpPr>
          <p:nvPr/>
        </p:nvCxnSpPr>
        <p:spPr>
          <a:xfrm>
            <a:off x="3706221" y="3143700"/>
            <a:ext cx="247096" cy="238701"/>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Arrow Connector 932">
            <a:extLst>
              <a:ext uri="{FF2B5EF4-FFF2-40B4-BE49-F238E27FC236}">
                <a16:creationId xmlns:a16="http://schemas.microsoft.com/office/drawing/2014/main" id="{835B8E00-AD62-5CC8-04A5-E85B1D77365D}"/>
              </a:ext>
            </a:extLst>
          </p:cNvPr>
          <p:cNvCxnSpPr>
            <a:cxnSpLocks/>
            <a:stCxn id="934" idx="3"/>
            <a:endCxn id="928" idx="2"/>
          </p:cNvCxnSpPr>
          <p:nvPr/>
        </p:nvCxnSpPr>
        <p:spPr>
          <a:xfrm>
            <a:off x="2806962" y="284969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4" name="TextBox 933">
            <a:extLst>
              <a:ext uri="{FF2B5EF4-FFF2-40B4-BE49-F238E27FC236}">
                <a16:creationId xmlns:a16="http://schemas.microsoft.com/office/drawing/2014/main" id="{4702BED0-8FC7-3F76-3C41-56EEB61013E3}"/>
              </a:ext>
            </a:extLst>
          </p:cNvPr>
          <p:cNvSpPr txBox="1"/>
          <p:nvPr/>
        </p:nvSpPr>
        <p:spPr>
          <a:xfrm>
            <a:off x="2526383" y="2695806"/>
            <a:ext cx="280579" cy="307777"/>
          </a:xfrm>
          <a:prstGeom prst="rect">
            <a:avLst/>
          </a:prstGeom>
          <a:noFill/>
        </p:spPr>
        <p:txBody>
          <a:bodyPr wrap="square" rtlCol="0">
            <a:spAutoFit/>
          </a:bodyPr>
          <a:lstStyle/>
          <a:p>
            <a:r>
              <a:rPr lang="vi-VN"/>
              <a:t>s</a:t>
            </a:r>
          </a:p>
        </p:txBody>
      </p:sp>
      <p:cxnSp>
        <p:nvCxnSpPr>
          <p:cNvPr id="940" name="Straight Arrow Connector 939">
            <a:extLst>
              <a:ext uri="{FF2B5EF4-FFF2-40B4-BE49-F238E27FC236}">
                <a16:creationId xmlns:a16="http://schemas.microsoft.com/office/drawing/2014/main" id="{505DE262-AD15-7226-55B3-FC5E603A9ED1}"/>
              </a:ext>
            </a:extLst>
          </p:cNvPr>
          <p:cNvCxnSpPr>
            <a:cxnSpLocks/>
            <a:stCxn id="941" idx="3"/>
          </p:cNvCxnSpPr>
          <p:nvPr/>
        </p:nvCxnSpPr>
        <p:spPr>
          <a:xfrm>
            <a:off x="917575" y="267654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41" name="TextBox 940">
            <a:extLst>
              <a:ext uri="{FF2B5EF4-FFF2-40B4-BE49-F238E27FC236}">
                <a16:creationId xmlns:a16="http://schemas.microsoft.com/office/drawing/2014/main" id="{48EBFDEB-110B-68C0-4880-709FF6413E7A}"/>
              </a:ext>
            </a:extLst>
          </p:cNvPr>
          <p:cNvSpPr txBox="1"/>
          <p:nvPr/>
        </p:nvSpPr>
        <p:spPr>
          <a:xfrm>
            <a:off x="636996" y="2522659"/>
            <a:ext cx="280579" cy="307777"/>
          </a:xfrm>
          <a:prstGeom prst="rect">
            <a:avLst/>
          </a:prstGeom>
          <a:noFill/>
        </p:spPr>
        <p:txBody>
          <a:bodyPr wrap="square" rtlCol="0">
            <a:spAutoFit/>
          </a:bodyPr>
          <a:lstStyle/>
          <a:p>
            <a:r>
              <a:rPr lang="vi-VN"/>
              <a:t>u</a:t>
            </a:r>
          </a:p>
        </p:txBody>
      </p:sp>
      <p:sp>
        <p:nvSpPr>
          <p:cNvPr id="4" name="Rectangle 3">
            <a:extLst>
              <a:ext uri="{FF2B5EF4-FFF2-40B4-BE49-F238E27FC236}">
                <a16:creationId xmlns:a16="http://schemas.microsoft.com/office/drawing/2014/main" id="{62C79C33-39B5-EF6D-C9C8-3D72CA3C366C}"/>
              </a:ext>
            </a:extLst>
          </p:cNvPr>
          <p:cNvSpPr/>
          <p:nvPr/>
        </p:nvSpPr>
        <p:spPr>
          <a:xfrm>
            <a:off x="1368658" y="2662042"/>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grpSp>
        <p:nvGrpSpPr>
          <p:cNvPr id="5" name="Group 4">
            <a:extLst>
              <a:ext uri="{FF2B5EF4-FFF2-40B4-BE49-F238E27FC236}">
                <a16:creationId xmlns:a16="http://schemas.microsoft.com/office/drawing/2014/main" id="{BFDB326D-F4D4-0E39-E1E0-268F8757AC25}"/>
              </a:ext>
            </a:extLst>
          </p:cNvPr>
          <p:cNvGrpSpPr/>
          <p:nvPr/>
        </p:nvGrpSpPr>
        <p:grpSpPr>
          <a:xfrm>
            <a:off x="4572000" y="1910143"/>
            <a:ext cx="4197784" cy="2246306"/>
            <a:chOff x="4571999" y="1932261"/>
            <a:chExt cx="3756075" cy="1448076"/>
          </a:xfrm>
        </p:grpSpPr>
        <p:sp>
          <p:nvSpPr>
            <p:cNvPr id="9" name="Rectangle: Rounded Corners 8">
              <a:extLst>
                <a:ext uri="{FF2B5EF4-FFF2-40B4-BE49-F238E27FC236}">
                  <a16:creationId xmlns:a16="http://schemas.microsoft.com/office/drawing/2014/main" id="{933D8F3E-DBFC-6E32-9D18-FA4A8E630977}"/>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Bỏ đánh dấu node thay thế u là “Double Black” node và đánh dấu “Double Black” Node cho node cha của node u</a:t>
              </a:r>
            </a:p>
            <a:p>
              <a:pPr marL="342900" indent="-342900">
                <a:buAutoNum type="arabicPeriod"/>
              </a:pPr>
              <a:r>
                <a:rPr lang="vi-VN">
                  <a:solidFill>
                    <a:srgbClr val="000000"/>
                  </a:solidFill>
                  <a:latin typeface="Nunito" pitchFamily="2" charset="-93"/>
                </a:rPr>
                <a:t>Recolor u’s sibling node là màu đỏ</a:t>
              </a:r>
            </a:p>
            <a:p>
              <a:pPr marL="342900" indent="-342900">
                <a:buAutoNum type="arabicPeriod"/>
              </a:pPr>
              <a:r>
                <a:rPr lang="vi-VN">
                  <a:solidFill>
                    <a:srgbClr val="000000"/>
                  </a:solidFill>
                  <a:latin typeface="Nunito" pitchFamily="2" charset="-93"/>
                </a:rPr>
                <a:t>Nếu node parent là màu đen, đánh dấu “Double Black” hoặc không thì đánh dấu “Black”</a:t>
              </a:r>
            </a:p>
          </p:txBody>
        </p:sp>
        <p:sp>
          <p:nvSpPr>
            <p:cNvPr id="10" name="Rectangle 9">
              <a:extLst>
                <a:ext uri="{FF2B5EF4-FFF2-40B4-BE49-F238E27FC236}">
                  <a16:creationId xmlns:a16="http://schemas.microsoft.com/office/drawing/2014/main" id="{FA2076A6-5DCD-AE0E-6830-E4E55B664A86}"/>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6" name="TextBox 5">
            <a:extLst>
              <a:ext uri="{FF2B5EF4-FFF2-40B4-BE49-F238E27FC236}">
                <a16:creationId xmlns:a16="http://schemas.microsoft.com/office/drawing/2014/main" id="{0612440D-BD5B-DA9A-F5BC-2C502EA5505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89</a:t>
            </a:r>
          </a:p>
        </p:txBody>
      </p:sp>
    </p:spTree>
    <p:extLst>
      <p:ext uri="{BB962C8B-B14F-4D97-AF65-F5344CB8AC3E}">
        <p14:creationId xmlns:p14="http://schemas.microsoft.com/office/powerpoint/2010/main" val="25433881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BINARY SEARCH TREE (BST)</a:t>
            </a:r>
            <a:endParaRPr/>
          </a:p>
        </p:txBody>
      </p:sp>
      <p:sp>
        <p:nvSpPr>
          <p:cNvPr id="868" name="Google Shape;868;p37"/>
          <p:cNvSpPr txBox="1">
            <a:spLocks noGrp="1"/>
          </p:cNvSpPr>
          <p:nvPr>
            <p:ph type="subTitle" idx="1"/>
          </p:nvPr>
        </p:nvSpPr>
        <p:spPr>
          <a:xfrm>
            <a:off x="320041" y="1737360"/>
            <a:ext cx="4808220" cy="2340491"/>
          </a:xfrm>
          <a:prstGeom prst="rect">
            <a:avLst/>
          </a:prstGeom>
        </p:spPr>
        <p:txBody>
          <a:bodyPr spcFirstLastPara="1" wrap="square" lIns="91425" tIns="91425" rIns="91425" bIns="91425" anchor="t" anchorCtr="0">
            <a:noAutofit/>
          </a:bodyPr>
          <a:lstStyle/>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Nếu cần truy xuất tức thời dữ liệu, cây sẽ không hiệu quả bằng Hash Table hoặc Array.</a:t>
            </a:r>
          </a:p>
          <a:p>
            <a:pPr marL="285750" lvl="0" indent="-285750" algn="l" rtl="0">
              <a:lnSpc>
                <a:spcPct val="150000"/>
              </a:lnSpc>
              <a:spcBef>
                <a:spcPts val="0"/>
              </a:spcBef>
              <a:spcAft>
                <a:spcPts val="0"/>
              </a:spcAft>
              <a:buFont typeface="Arial" panose="020B0604020202020204" pitchFamily="34" charset="0"/>
              <a:buChar char="•"/>
            </a:pPr>
            <a:r>
              <a:rPr lang="vi-VN" sz="1600">
                <a:latin typeface="Nunito" pitchFamily="2" charset="-93"/>
              </a:rPr>
              <a:t>Cây bị mất cân bằng, trường hợp xấu nhất cây có độ cao O(n) </a:t>
            </a:r>
          </a:p>
          <a:p>
            <a:pPr marL="0" lvl="0" indent="0" algn="l" rtl="0">
              <a:lnSpc>
                <a:spcPct val="150000"/>
              </a:lnSpc>
              <a:spcBef>
                <a:spcPts val="0"/>
              </a:spcBef>
              <a:spcAft>
                <a:spcPts val="0"/>
              </a:spcAft>
            </a:pPr>
            <a:r>
              <a:rPr lang="vi-VN" sz="1600">
                <a:latin typeface="Nunito" pitchFamily="2" charset="-93"/>
                <a:sym typeface="Wingdings" panose="05000000000000000000" pitchFamily="2" charset="2"/>
              </a:rPr>
              <a:t> Các thao tác thêm, xóa có độ phức tạp là O(n)</a:t>
            </a:r>
            <a:endParaRPr lang="vi-VN" sz="1600">
              <a:latin typeface="Nunito" pitchFamily="2" charset="-93"/>
            </a:endParaRPr>
          </a:p>
          <a:p>
            <a:pPr marL="285750" lvl="0" indent="-285750" algn="l" rtl="0">
              <a:spcBef>
                <a:spcPts val="0"/>
              </a:spcBef>
              <a:spcAft>
                <a:spcPts val="0"/>
              </a:spcAft>
              <a:buFont typeface="Arial" panose="020B0604020202020204" pitchFamily="34" charset="0"/>
              <a:buChar char="•"/>
            </a:pPr>
            <a:endParaRPr lang="vi-VN">
              <a:latin typeface="Nunito" pitchFamily="2" charset="-93"/>
            </a:endParaRPr>
          </a:p>
          <a:p>
            <a:pPr marL="0" lvl="0" indent="0" algn="l" rtl="0">
              <a:spcBef>
                <a:spcPts val="0"/>
              </a:spcBef>
              <a:spcAft>
                <a:spcPts val="0"/>
              </a:spcAft>
              <a:buNone/>
            </a:pPr>
            <a:endParaRPr lang="vi-VN"/>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52988"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01. GIỚI THIỆU</a:t>
            </a:r>
          </a:p>
        </p:txBody>
      </p:sp>
      <p:sp>
        <p:nvSpPr>
          <p:cNvPr id="7" name="Rectangle: Rounded Corners 6">
            <a:extLst>
              <a:ext uri="{FF2B5EF4-FFF2-40B4-BE49-F238E27FC236}">
                <a16:creationId xmlns:a16="http://schemas.microsoft.com/office/drawing/2014/main" id="{ED15E696-C310-7CC0-9EBA-AE1A8993884F}"/>
              </a:ext>
            </a:extLst>
          </p:cNvPr>
          <p:cNvSpPr/>
          <p:nvPr/>
        </p:nvSpPr>
        <p:spPr>
          <a:xfrm>
            <a:off x="499111" y="1250383"/>
            <a:ext cx="4450079" cy="3920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vi-VN">
                <a:latin typeface="Nunito Black" pitchFamily="2" charset="-93"/>
              </a:rPr>
              <a:t>NHƯỢC ĐIỂM !!!</a:t>
            </a:r>
          </a:p>
        </p:txBody>
      </p:sp>
      <p:pic>
        <p:nvPicPr>
          <p:cNvPr id="4" name="Picture 3" descr="A diagram of a network&#10;&#10;Description automatically generated">
            <a:extLst>
              <a:ext uri="{FF2B5EF4-FFF2-40B4-BE49-F238E27FC236}">
                <a16:creationId xmlns:a16="http://schemas.microsoft.com/office/drawing/2014/main" id="{438CB319-005E-A559-9867-A98447FD2A16}"/>
              </a:ext>
            </a:extLst>
          </p:cNvPr>
          <p:cNvPicPr>
            <a:picLocks noChangeAspect="1"/>
          </p:cNvPicPr>
          <p:nvPr/>
        </p:nvPicPr>
        <p:blipFill>
          <a:blip r:embed="rId3"/>
          <a:stretch>
            <a:fillRect/>
          </a:stretch>
        </p:blipFill>
        <p:spPr>
          <a:xfrm>
            <a:off x="5271655" y="1393269"/>
            <a:ext cx="3552304" cy="2664228"/>
          </a:xfrm>
          <a:prstGeom prst="rect">
            <a:avLst/>
          </a:prstGeom>
          <a:ln>
            <a:noFill/>
          </a:ln>
          <a:effectLst>
            <a:outerShdw blurRad="292100" dist="139700" dir="2700000" algn="tl" rotWithShape="0">
              <a:srgbClr val="333333">
                <a:alpha val="65000"/>
              </a:srgbClr>
            </a:outerShdw>
          </a:effectLst>
        </p:spPr>
      </p:pic>
      <p:sp>
        <p:nvSpPr>
          <p:cNvPr id="5" name="Rectangle 4">
            <a:extLst>
              <a:ext uri="{FF2B5EF4-FFF2-40B4-BE49-F238E27FC236}">
                <a16:creationId xmlns:a16="http://schemas.microsoft.com/office/drawing/2014/main" id="{63729F9D-E320-9633-3F09-6559E40AA5B3}"/>
              </a:ext>
            </a:extLst>
          </p:cNvPr>
          <p:cNvSpPr/>
          <p:nvPr/>
        </p:nvSpPr>
        <p:spPr>
          <a:xfrm>
            <a:off x="320040" y="3964380"/>
            <a:ext cx="4951614" cy="523220"/>
          </a:xfrm>
          <a:prstGeom prst="rect">
            <a:avLst/>
          </a:prstGeom>
          <a:noFill/>
        </p:spPr>
        <p:txBody>
          <a:bodyPr wrap="square" lIns="91440" tIns="45720" rIns="91440" bIns="45720">
            <a:spAutoFit/>
          </a:bodyPr>
          <a:lstStyle/>
          <a:p>
            <a:pPr algn="ctr"/>
            <a:r>
              <a:rPr lang="en-US" sz="2800" b="0" cap="none" spc="0">
                <a:ln w="0"/>
                <a:solidFill>
                  <a:schemeClr val="accent1"/>
                </a:solidFill>
                <a:effectLst>
                  <a:outerShdw blurRad="38100" dist="25400" dir="5400000" algn="ctr" rotWithShape="0">
                    <a:srgbClr val="6E747A">
                      <a:alpha val="43000"/>
                    </a:srgbClr>
                  </a:outerShdw>
                </a:effectLst>
                <a:latin typeface="Nunito" pitchFamily="2" charset="-93"/>
              </a:rPr>
              <a:t>Tiến hành cân bằng cây !!!</a:t>
            </a:r>
          </a:p>
        </p:txBody>
      </p:sp>
      <p:sp>
        <p:nvSpPr>
          <p:cNvPr id="3" name="TextBox 2">
            <a:extLst>
              <a:ext uri="{FF2B5EF4-FFF2-40B4-BE49-F238E27FC236}">
                <a16:creationId xmlns:a16="http://schemas.microsoft.com/office/drawing/2014/main" id="{1B71D278-9899-14DB-1B6C-0A316BD4917D}"/>
              </a:ext>
            </a:extLst>
          </p:cNvPr>
          <p:cNvSpPr txBox="1"/>
          <p:nvPr/>
        </p:nvSpPr>
        <p:spPr>
          <a:xfrm>
            <a:off x="7847755" y="318175"/>
            <a:ext cx="669845" cy="246221"/>
          </a:xfrm>
          <a:prstGeom prst="rect">
            <a:avLst/>
          </a:prstGeom>
          <a:noFill/>
        </p:spPr>
        <p:txBody>
          <a:bodyPr wrap="square" rtlCol="0">
            <a:spAutoFit/>
          </a:bodyPr>
          <a:lstStyle/>
          <a:p>
            <a:r>
              <a:rPr lang="vi-VN" sz="1000" b="1">
                <a:latin typeface="Nunito" pitchFamily="2" charset="-93"/>
              </a:rPr>
              <a:t>Page 9</a:t>
            </a:r>
          </a:p>
        </p:txBody>
      </p:sp>
      <p:sp>
        <p:nvSpPr>
          <p:cNvPr id="8" name="TextBox 7">
            <a:extLst>
              <a:ext uri="{FF2B5EF4-FFF2-40B4-BE49-F238E27FC236}">
                <a16:creationId xmlns:a16="http://schemas.microsoft.com/office/drawing/2014/main" id="{859149FD-2691-A378-1994-6B3BD074D715}"/>
              </a:ext>
            </a:extLst>
          </p:cNvPr>
          <p:cNvSpPr txBox="1"/>
          <p:nvPr/>
        </p:nvSpPr>
        <p:spPr>
          <a:xfrm>
            <a:off x="5271654" y="4182750"/>
            <a:ext cx="3552304" cy="461665"/>
          </a:xfrm>
          <a:prstGeom prst="rect">
            <a:avLst/>
          </a:prstGeom>
          <a:noFill/>
        </p:spPr>
        <p:txBody>
          <a:bodyPr wrap="square">
            <a:spAutoFit/>
          </a:bodyPr>
          <a:lstStyle/>
          <a:p>
            <a:r>
              <a:rPr lang="vi-VN" sz="1200">
                <a:latin typeface="Nunito" pitchFamily="2" charset="-93"/>
              </a:rPr>
              <a:t>Các trường hợp suy biến Cây Nhị phân Tìm kiếm</a:t>
            </a:r>
          </a:p>
          <a:p>
            <a:r>
              <a:rPr lang="vi-VN" sz="1200">
                <a:latin typeface="Nunito" pitchFamily="2" charset="-93"/>
              </a:rPr>
              <a:t>Nguồn: https://slideplayer.com/slide/14752723/</a:t>
            </a:r>
          </a:p>
        </p:txBody>
      </p:sp>
    </p:spTree>
    <p:extLst>
      <p:ext uri="{BB962C8B-B14F-4D97-AF65-F5344CB8AC3E}">
        <p14:creationId xmlns:p14="http://schemas.microsoft.com/office/powerpoint/2010/main" val="25660805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4" name="Flowchart: Connector 3">
            <a:extLst>
              <a:ext uri="{FF2B5EF4-FFF2-40B4-BE49-F238E27FC236}">
                <a16:creationId xmlns:a16="http://schemas.microsoft.com/office/drawing/2014/main" id="{626CBF4A-0C0F-EFB5-F49F-67C9317808B3}"/>
              </a:ext>
            </a:extLst>
          </p:cNvPr>
          <p:cNvSpPr/>
          <p:nvPr/>
        </p:nvSpPr>
        <p:spPr>
          <a:xfrm>
            <a:off x="2000579" y="1649313"/>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5" name="Straight Connector 4">
            <a:extLst>
              <a:ext uri="{FF2B5EF4-FFF2-40B4-BE49-F238E27FC236}">
                <a16:creationId xmlns:a16="http://schemas.microsoft.com/office/drawing/2014/main" id="{D9C6A96F-A0D7-334B-2E17-D9F07C190F5A}"/>
              </a:ext>
            </a:extLst>
          </p:cNvPr>
          <p:cNvCxnSpPr>
            <a:cxnSpLocks/>
            <a:stCxn id="18" idx="3"/>
            <a:endCxn id="13" idx="0"/>
          </p:cNvCxnSpPr>
          <p:nvPr/>
        </p:nvCxnSpPr>
        <p:spPr>
          <a:xfrm flipH="1">
            <a:off x="2575542" y="2798160"/>
            <a:ext cx="457954" cy="129954"/>
          </a:xfrm>
          <a:prstGeom prst="line">
            <a:avLst/>
          </a:prstGeom>
        </p:spPr>
        <p:style>
          <a:lnRef idx="2">
            <a:schemeClr val="dk1"/>
          </a:lnRef>
          <a:fillRef idx="0">
            <a:schemeClr val="dk1"/>
          </a:fillRef>
          <a:effectRef idx="1">
            <a:schemeClr val="dk1"/>
          </a:effectRef>
          <a:fontRef idx="minor">
            <a:schemeClr val="tx1"/>
          </a:fontRef>
        </p:style>
      </p:cxnSp>
      <p:cxnSp>
        <p:nvCxnSpPr>
          <p:cNvPr id="6" name="Straight Connector 5">
            <a:extLst>
              <a:ext uri="{FF2B5EF4-FFF2-40B4-BE49-F238E27FC236}">
                <a16:creationId xmlns:a16="http://schemas.microsoft.com/office/drawing/2014/main" id="{89C89A88-076D-F1D4-361D-7B66223740C4}"/>
              </a:ext>
            </a:extLst>
          </p:cNvPr>
          <p:cNvCxnSpPr>
            <a:cxnSpLocks/>
            <a:stCxn id="4" idx="5"/>
            <a:endCxn id="18" idx="1"/>
          </p:cNvCxnSpPr>
          <p:nvPr/>
        </p:nvCxnSpPr>
        <p:spPr>
          <a:xfrm>
            <a:off x="2491341" y="2125260"/>
            <a:ext cx="542155" cy="267940"/>
          </a:xfrm>
          <a:prstGeom prst="line">
            <a:avLst/>
          </a:prstGeom>
        </p:spPr>
        <p:style>
          <a:lnRef idx="2">
            <a:schemeClr val="dk1"/>
          </a:lnRef>
          <a:fillRef idx="0">
            <a:schemeClr val="dk1"/>
          </a:fillRef>
          <a:effectRef idx="1">
            <a:schemeClr val="dk1"/>
          </a:effectRef>
          <a:fontRef idx="minor">
            <a:schemeClr val="tx1"/>
          </a:fontRef>
        </p:style>
      </p:cxnSp>
      <p:sp>
        <p:nvSpPr>
          <p:cNvPr id="9" name="Flowchart: Connector 8">
            <a:extLst>
              <a:ext uri="{FF2B5EF4-FFF2-40B4-BE49-F238E27FC236}">
                <a16:creationId xmlns:a16="http://schemas.microsoft.com/office/drawing/2014/main" id="{6480D40F-56DB-952A-BC0B-9B41875B84C3}"/>
              </a:ext>
            </a:extLst>
          </p:cNvPr>
          <p:cNvSpPr/>
          <p:nvPr/>
        </p:nvSpPr>
        <p:spPr>
          <a:xfrm>
            <a:off x="994974" y="222546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5</a:t>
            </a:r>
          </a:p>
        </p:txBody>
      </p:sp>
      <p:sp>
        <p:nvSpPr>
          <p:cNvPr id="10" name="Rectangle 9">
            <a:extLst>
              <a:ext uri="{FF2B5EF4-FFF2-40B4-BE49-F238E27FC236}">
                <a16:creationId xmlns:a16="http://schemas.microsoft.com/office/drawing/2014/main" id="{992128A4-62D2-0B62-5862-9CB4F58C8768}"/>
              </a:ext>
            </a:extLst>
          </p:cNvPr>
          <p:cNvSpPr/>
          <p:nvPr/>
        </p:nvSpPr>
        <p:spPr>
          <a:xfrm>
            <a:off x="525581" y="3047153"/>
            <a:ext cx="561157"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1" name="Straight Connector 10">
            <a:extLst>
              <a:ext uri="{FF2B5EF4-FFF2-40B4-BE49-F238E27FC236}">
                <a16:creationId xmlns:a16="http://schemas.microsoft.com/office/drawing/2014/main" id="{B88148A0-1145-C594-9821-AF216D6571C2}"/>
              </a:ext>
            </a:extLst>
          </p:cNvPr>
          <p:cNvCxnSpPr>
            <a:cxnSpLocks/>
            <a:stCxn id="9" idx="3"/>
            <a:endCxn id="10" idx="0"/>
          </p:cNvCxnSpPr>
          <p:nvPr/>
        </p:nvCxnSpPr>
        <p:spPr>
          <a:xfrm flipH="1">
            <a:off x="806160" y="2714290"/>
            <a:ext cx="273015" cy="332863"/>
          </a:xfrm>
          <a:prstGeom prst="line">
            <a:avLst/>
          </a:prstGeom>
        </p:spPr>
        <p:style>
          <a:lnRef idx="2">
            <a:schemeClr val="dk1"/>
          </a:lnRef>
          <a:fillRef idx="0">
            <a:schemeClr val="dk1"/>
          </a:fillRef>
          <a:effectRef idx="1">
            <a:schemeClr val="dk1"/>
          </a:effectRef>
          <a:fontRef idx="minor">
            <a:schemeClr val="tx1"/>
          </a:fontRef>
        </p:style>
      </p:cxnSp>
      <p:cxnSp>
        <p:nvCxnSpPr>
          <p:cNvPr id="12" name="Straight Connector 11">
            <a:extLst>
              <a:ext uri="{FF2B5EF4-FFF2-40B4-BE49-F238E27FC236}">
                <a16:creationId xmlns:a16="http://schemas.microsoft.com/office/drawing/2014/main" id="{2B1CF221-3235-AA52-A63B-13A1DBDD4031}"/>
              </a:ext>
            </a:extLst>
          </p:cNvPr>
          <p:cNvCxnSpPr>
            <a:cxnSpLocks/>
            <a:stCxn id="9" idx="7"/>
            <a:endCxn id="4" idx="3"/>
          </p:cNvCxnSpPr>
          <p:nvPr/>
        </p:nvCxnSpPr>
        <p:spPr>
          <a:xfrm flipV="1">
            <a:off x="1485736" y="2125260"/>
            <a:ext cx="599044" cy="184070"/>
          </a:xfrm>
          <a:prstGeom prst="line">
            <a:avLst/>
          </a:prstGeom>
        </p:spPr>
        <p:style>
          <a:lnRef idx="2">
            <a:schemeClr val="dk1"/>
          </a:lnRef>
          <a:fillRef idx="0">
            <a:schemeClr val="dk1"/>
          </a:fillRef>
          <a:effectRef idx="1">
            <a:schemeClr val="dk1"/>
          </a:effectRef>
          <a:fontRef idx="minor">
            <a:schemeClr val="tx1"/>
          </a:fontRef>
        </p:style>
      </p:cxnSp>
      <p:sp>
        <p:nvSpPr>
          <p:cNvPr id="13" name="Flowchart: Connector 12">
            <a:extLst>
              <a:ext uri="{FF2B5EF4-FFF2-40B4-BE49-F238E27FC236}">
                <a16:creationId xmlns:a16="http://schemas.microsoft.com/office/drawing/2014/main" id="{B6E14D4B-B230-6F5C-78C2-84541C253026}"/>
              </a:ext>
            </a:extLst>
          </p:cNvPr>
          <p:cNvSpPr/>
          <p:nvPr/>
        </p:nvSpPr>
        <p:spPr>
          <a:xfrm>
            <a:off x="2288060" y="292811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14" name="Rectangle 13">
            <a:extLst>
              <a:ext uri="{FF2B5EF4-FFF2-40B4-BE49-F238E27FC236}">
                <a16:creationId xmlns:a16="http://schemas.microsoft.com/office/drawing/2014/main" id="{73EB62CE-9BB6-AE76-1EF3-D6CCE62EBCE1}"/>
              </a:ext>
            </a:extLst>
          </p:cNvPr>
          <p:cNvSpPr/>
          <p:nvPr/>
        </p:nvSpPr>
        <p:spPr>
          <a:xfrm>
            <a:off x="1979503" y="3766311"/>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15" name="Rectangle 14">
            <a:extLst>
              <a:ext uri="{FF2B5EF4-FFF2-40B4-BE49-F238E27FC236}">
                <a16:creationId xmlns:a16="http://schemas.microsoft.com/office/drawing/2014/main" id="{818E69AB-48A1-3161-A0FD-29897978B1FB}"/>
              </a:ext>
            </a:extLst>
          </p:cNvPr>
          <p:cNvSpPr/>
          <p:nvPr/>
        </p:nvSpPr>
        <p:spPr>
          <a:xfrm>
            <a:off x="2724775" y="3766310"/>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16" name="Straight Connector 15">
            <a:extLst>
              <a:ext uri="{FF2B5EF4-FFF2-40B4-BE49-F238E27FC236}">
                <a16:creationId xmlns:a16="http://schemas.microsoft.com/office/drawing/2014/main" id="{9E92A0BD-6661-08CE-BD47-7A13C0686686}"/>
              </a:ext>
            </a:extLst>
          </p:cNvPr>
          <p:cNvCxnSpPr>
            <a:cxnSpLocks/>
            <a:stCxn id="13" idx="3"/>
            <a:endCxn id="14" idx="0"/>
          </p:cNvCxnSpPr>
          <p:nvPr/>
        </p:nvCxnSpPr>
        <p:spPr>
          <a:xfrm flipH="1">
            <a:off x="2227177" y="3416944"/>
            <a:ext cx="145084" cy="349367"/>
          </a:xfrm>
          <a:prstGeom prst="line">
            <a:avLst/>
          </a:prstGeom>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2E7EE04D-5A3D-BD90-0440-D483AA40C302}"/>
              </a:ext>
            </a:extLst>
          </p:cNvPr>
          <p:cNvCxnSpPr>
            <a:cxnSpLocks/>
            <a:stCxn id="13" idx="5"/>
            <a:endCxn id="15" idx="0"/>
          </p:cNvCxnSpPr>
          <p:nvPr/>
        </p:nvCxnSpPr>
        <p:spPr>
          <a:xfrm>
            <a:off x="2778822" y="3416944"/>
            <a:ext cx="193628" cy="349366"/>
          </a:xfrm>
          <a:prstGeom prst="line">
            <a:avLst/>
          </a:prstGeom>
        </p:spPr>
        <p:style>
          <a:lnRef idx="2">
            <a:schemeClr val="dk1"/>
          </a:lnRef>
          <a:fillRef idx="0">
            <a:schemeClr val="dk1"/>
          </a:fillRef>
          <a:effectRef idx="1">
            <a:schemeClr val="dk1"/>
          </a:effectRef>
          <a:fontRef idx="minor">
            <a:schemeClr val="tx1"/>
          </a:fontRef>
        </p:style>
      </p:cxnSp>
      <p:sp>
        <p:nvSpPr>
          <p:cNvPr id="18" name="Flowchart: Connector 17">
            <a:extLst>
              <a:ext uri="{FF2B5EF4-FFF2-40B4-BE49-F238E27FC236}">
                <a16:creationId xmlns:a16="http://schemas.microsoft.com/office/drawing/2014/main" id="{82B75CA2-4A55-CD0F-BD57-EA360206E83F}"/>
              </a:ext>
            </a:extLst>
          </p:cNvPr>
          <p:cNvSpPr/>
          <p:nvPr/>
        </p:nvSpPr>
        <p:spPr>
          <a:xfrm>
            <a:off x="2949295" y="230933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19" name="Rectangle 18">
            <a:extLst>
              <a:ext uri="{FF2B5EF4-FFF2-40B4-BE49-F238E27FC236}">
                <a16:creationId xmlns:a16="http://schemas.microsoft.com/office/drawing/2014/main" id="{ED26CAFA-507C-FD3D-5AD7-C15278F55777}"/>
              </a:ext>
            </a:extLst>
          </p:cNvPr>
          <p:cNvSpPr/>
          <p:nvPr/>
        </p:nvSpPr>
        <p:spPr>
          <a:xfrm>
            <a:off x="1439421" y="3036861"/>
            <a:ext cx="56115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21" name="Straight Connector 20">
            <a:extLst>
              <a:ext uri="{FF2B5EF4-FFF2-40B4-BE49-F238E27FC236}">
                <a16:creationId xmlns:a16="http://schemas.microsoft.com/office/drawing/2014/main" id="{8E3CB33F-4FAD-0C02-2291-EAB785BBFF35}"/>
              </a:ext>
            </a:extLst>
          </p:cNvPr>
          <p:cNvCxnSpPr>
            <a:cxnSpLocks/>
            <a:stCxn id="9" idx="5"/>
            <a:endCxn id="19" idx="0"/>
          </p:cNvCxnSpPr>
          <p:nvPr/>
        </p:nvCxnSpPr>
        <p:spPr>
          <a:xfrm>
            <a:off x="1485736" y="2714290"/>
            <a:ext cx="234264" cy="322571"/>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07C2E664-7362-FAE9-4884-579E2044EB60}"/>
              </a:ext>
            </a:extLst>
          </p:cNvPr>
          <p:cNvCxnSpPr>
            <a:cxnSpLocks/>
            <a:stCxn id="18" idx="5"/>
            <a:endCxn id="885" idx="1"/>
          </p:cNvCxnSpPr>
          <p:nvPr/>
        </p:nvCxnSpPr>
        <p:spPr>
          <a:xfrm>
            <a:off x="3440057" y="2798160"/>
            <a:ext cx="258632" cy="213824"/>
          </a:xfrm>
          <a:prstGeom prst="line">
            <a:avLst/>
          </a:prstGeom>
        </p:spPr>
        <p:style>
          <a:lnRef idx="2">
            <a:schemeClr val="dk1"/>
          </a:lnRef>
          <a:fillRef idx="0">
            <a:schemeClr val="dk1"/>
          </a:fillRef>
          <a:effectRef idx="1">
            <a:schemeClr val="dk1"/>
          </a:effectRef>
          <a:fontRef idx="minor">
            <a:schemeClr val="tx1"/>
          </a:fontRef>
        </p:style>
      </p:cxn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2.3. Nếu node s màu đỏ</a:t>
            </a:r>
          </a:p>
        </p:txBody>
      </p:sp>
      <p:sp>
        <p:nvSpPr>
          <p:cNvPr id="885" name="Flowchart: Connector 884">
            <a:extLst>
              <a:ext uri="{FF2B5EF4-FFF2-40B4-BE49-F238E27FC236}">
                <a16:creationId xmlns:a16="http://schemas.microsoft.com/office/drawing/2014/main" id="{4D03C6EF-C44F-4B71-C37E-4AA5C485C602}"/>
              </a:ext>
            </a:extLst>
          </p:cNvPr>
          <p:cNvSpPr/>
          <p:nvPr/>
        </p:nvSpPr>
        <p:spPr>
          <a:xfrm>
            <a:off x="3614488" y="292811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886" name="Rectangle 885">
            <a:extLst>
              <a:ext uri="{FF2B5EF4-FFF2-40B4-BE49-F238E27FC236}">
                <a16:creationId xmlns:a16="http://schemas.microsoft.com/office/drawing/2014/main" id="{C35550A1-A414-BF1D-B82B-1312259A6D28}"/>
              </a:ext>
            </a:extLst>
          </p:cNvPr>
          <p:cNvSpPr/>
          <p:nvPr/>
        </p:nvSpPr>
        <p:spPr>
          <a:xfrm>
            <a:off x="3423956" y="3761322"/>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887" name="Rectangle 886">
            <a:extLst>
              <a:ext uri="{FF2B5EF4-FFF2-40B4-BE49-F238E27FC236}">
                <a16:creationId xmlns:a16="http://schemas.microsoft.com/office/drawing/2014/main" id="{EBE5848E-A392-9C9A-0D0B-3BA9DC84CCB3}"/>
              </a:ext>
            </a:extLst>
          </p:cNvPr>
          <p:cNvSpPr/>
          <p:nvPr/>
        </p:nvSpPr>
        <p:spPr>
          <a:xfrm>
            <a:off x="4129599" y="3761323"/>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888" name="Straight Connector 887">
            <a:extLst>
              <a:ext uri="{FF2B5EF4-FFF2-40B4-BE49-F238E27FC236}">
                <a16:creationId xmlns:a16="http://schemas.microsoft.com/office/drawing/2014/main" id="{3A58EFBD-9AEA-418B-6EC8-C91355E64DA2}"/>
              </a:ext>
            </a:extLst>
          </p:cNvPr>
          <p:cNvCxnSpPr>
            <a:cxnSpLocks/>
            <a:stCxn id="885" idx="3"/>
            <a:endCxn id="886" idx="0"/>
          </p:cNvCxnSpPr>
          <p:nvPr/>
        </p:nvCxnSpPr>
        <p:spPr>
          <a:xfrm flipH="1">
            <a:off x="3671271" y="3416944"/>
            <a:ext cx="27418" cy="344378"/>
          </a:xfrm>
          <a:prstGeom prst="line">
            <a:avLst/>
          </a:prstGeom>
        </p:spPr>
        <p:style>
          <a:lnRef idx="2">
            <a:schemeClr val="dk1"/>
          </a:lnRef>
          <a:fillRef idx="0">
            <a:schemeClr val="dk1"/>
          </a:fillRef>
          <a:effectRef idx="1">
            <a:schemeClr val="dk1"/>
          </a:effectRef>
          <a:fontRef idx="minor">
            <a:schemeClr val="tx1"/>
          </a:fontRef>
        </p:style>
      </p:cxnSp>
      <p:cxnSp>
        <p:nvCxnSpPr>
          <p:cNvPr id="889" name="Straight Connector 888">
            <a:extLst>
              <a:ext uri="{FF2B5EF4-FFF2-40B4-BE49-F238E27FC236}">
                <a16:creationId xmlns:a16="http://schemas.microsoft.com/office/drawing/2014/main" id="{CBB436AA-B71F-D701-A743-B0AF294D411C}"/>
              </a:ext>
            </a:extLst>
          </p:cNvPr>
          <p:cNvCxnSpPr>
            <a:cxnSpLocks/>
            <a:stCxn id="885" idx="5"/>
            <a:endCxn id="887" idx="0"/>
          </p:cNvCxnSpPr>
          <p:nvPr/>
        </p:nvCxnSpPr>
        <p:spPr>
          <a:xfrm>
            <a:off x="4105250" y="3416944"/>
            <a:ext cx="271665" cy="344379"/>
          </a:xfrm>
          <a:prstGeom prst="line">
            <a:avLst/>
          </a:prstGeom>
        </p:spPr>
        <p:style>
          <a:lnRef idx="2">
            <a:schemeClr val="dk1"/>
          </a:lnRef>
          <a:fillRef idx="0">
            <a:schemeClr val="dk1"/>
          </a:fillRef>
          <a:effectRef idx="1">
            <a:schemeClr val="dk1"/>
          </a:effectRef>
          <a:fontRef idx="minor">
            <a:schemeClr val="tx1"/>
          </a:fontRef>
        </p:style>
      </p:cxn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cxnSp>
        <p:nvCxnSpPr>
          <p:cNvPr id="936" name="Straight Arrow Connector 935">
            <a:extLst>
              <a:ext uri="{FF2B5EF4-FFF2-40B4-BE49-F238E27FC236}">
                <a16:creationId xmlns:a16="http://schemas.microsoft.com/office/drawing/2014/main" id="{A06D8F92-38E9-320E-9B1F-9A88820025D3}"/>
              </a:ext>
            </a:extLst>
          </p:cNvPr>
          <p:cNvCxnSpPr>
            <a:cxnSpLocks/>
            <a:stCxn id="937" idx="3"/>
            <a:endCxn id="18" idx="2"/>
          </p:cNvCxnSpPr>
          <p:nvPr/>
        </p:nvCxnSpPr>
        <p:spPr>
          <a:xfrm>
            <a:off x="2540798" y="2504155"/>
            <a:ext cx="408497" cy="9152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7" name="TextBox 936">
            <a:extLst>
              <a:ext uri="{FF2B5EF4-FFF2-40B4-BE49-F238E27FC236}">
                <a16:creationId xmlns:a16="http://schemas.microsoft.com/office/drawing/2014/main" id="{65A8962C-4BFC-E549-70D3-9D025DC873AC}"/>
              </a:ext>
            </a:extLst>
          </p:cNvPr>
          <p:cNvSpPr txBox="1"/>
          <p:nvPr/>
        </p:nvSpPr>
        <p:spPr>
          <a:xfrm>
            <a:off x="2260219" y="2350266"/>
            <a:ext cx="280579" cy="307777"/>
          </a:xfrm>
          <a:prstGeom prst="rect">
            <a:avLst/>
          </a:prstGeom>
          <a:noFill/>
        </p:spPr>
        <p:txBody>
          <a:bodyPr wrap="square" rtlCol="0">
            <a:spAutoFit/>
          </a:bodyPr>
          <a:lstStyle/>
          <a:p>
            <a:r>
              <a:rPr lang="vi-VN"/>
              <a:t>s</a:t>
            </a:r>
          </a:p>
        </p:txBody>
      </p:sp>
      <p:cxnSp>
        <p:nvCxnSpPr>
          <p:cNvPr id="938" name="Straight Arrow Connector 937">
            <a:extLst>
              <a:ext uri="{FF2B5EF4-FFF2-40B4-BE49-F238E27FC236}">
                <a16:creationId xmlns:a16="http://schemas.microsoft.com/office/drawing/2014/main" id="{DD52C6EA-E5F6-4B69-9988-D13267ED515C}"/>
              </a:ext>
            </a:extLst>
          </p:cNvPr>
          <p:cNvCxnSpPr>
            <a:cxnSpLocks/>
            <a:stCxn id="939" idx="3"/>
            <a:endCxn id="9" idx="2"/>
          </p:cNvCxnSpPr>
          <p:nvPr/>
        </p:nvCxnSpPr>
        <p:spPr>
          <a:xfrm>
            <a:off x="651411" y="2331008"/>
            <a:ext cx="343563" cy="18080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39" name="TextBox 938">
            <a:extLst>
              <a:ext uri="{FF2B5EF4-FFF2-40B4-BE49-F238E27FC236}">
                <a16:creationId xmlns:a16="http://schemas.microsoft.com/office/drawing/2014/main" id="{1B9765E7-A130-1452-1071-BB3E9EC534E3}"/>
              </a:ext>
            </a:extLst>
          </p:cNvPr>
          <p:cNvSpPr txBox="1"/>
          <p:nvPr/>
        </p:nvSpPr>
        <p:spPr>
          <a:xfrm>
            <a:off x="370832" y="2177119"/>
            <a:ext cx="280579" cy="307777"/>
          </a:xfrm>
          <a:prstGeom prst="rect">
            <a:avLst/>
          </a:prstGeom>
          <a:noFill/>
        </p:spPr>
        <p:txBody>
          <a:bodyPr wrap="square" rtlCol="0">
            <a:spAutoFit/>
          </a:bodyPr>
          <a:lstStyle/>
          <a:p>
            <a:r>
              <a:rPr lang="vi-VN"/>
              <a:t>v</a:t>
            </a:r>
          </a:p>
        </p:txBody>
      </p:sp>
      <p:cxnSp>
        <p:nvCxnSpPr>
          <p:cNvPr id="1008" name="Straight Arrow Connector 1007">
            <a:extLst>
              <a:ext uri="{FF2B5EF4-FFF2-40B4-BE49-F238E27FC236}">
                <a16:creationId xmlns:a16="http://schemas.microsoft.com/office/drawing/2014/main" id="{4C5071DC-E1C0-3A57-D105-39AC133E7482}"/>
              </a:ext>
            </a:extLst>
          </p:cNvPr>
          <p:cNvCxnSpPr>
            <a:cxnSpLocks/>
            <a:stCxn id="1009" idx="0"/>
            <a:endCxn id="10" idx="2"/>
          </p:cNvCxnSpPr>
          <p:nvPr/>
        </p:nvCxnSpPr>
        <p:spPr>
          <a:xfrm flipV="1">
            <a:off x="624651" y="3296534"/>
            <a:ext cx="181509" cy="268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9" name="TextBox 1008">
            <a:extLst>
              <a:ext uri="{FF2B5EF4-FFF2-40B4-BE49-F238E27FC236}">
                <a16:creationId xmlns:a16="http://schemas.microsoft.com/office/drawing/2014/main" id="{C1AD9A5C-9542-A8A6-22BD-D4ADEBED2F9A}"/>
              </a:ext>
            </a:extLst>
          </p:cNvPr>
          <p:cNvSpPr txBox="1"/>
          <p:nvPr/>
        </p:nvSpPr>
        <p:spPr>
          <a:xfrm>
            <a:off x="484361" y="3564756"/>
            <a:ext cx="280579" cy="307777"/>
          </a:xfrm>
          <a:prstGeom prst="rect">
            <a:avLst/>
          </a:prstGeom>
          <a:noFill/>
        </p:spPr>
        <p:txBody>
          <a:bodyPr wrap="square" rtlCol="0">
            <a:spAutoFit/>
          </a:bodyPr>
          <a:lstStyle/>
          <a:p>
            <a:r>
              <a:rPr lang="vi-VN"/>
              <a:t>u</a:t>
            </a:r>
          </a:p>
        </p:txBody>
      </p:sp>
      <p:grpSp>
        <p:nvGrpSpPr>
          <p:cNvPr id="20" name="Group 19">
            <a:extLst>
              <a:ext uri="{FF2B5EF4-FFF2-40B4-BE49-F238E27FC236}">
                <a16:creationId xmlns:a16="http://schemas.microsoft.com/office/drawing/2014/main" id="{248FB929-B33F-E8CF-7BBC-46C1BD82C543}"/>
              </a:ext>
            </a:extLst>
          </p:cNvPr>
          <p:cNvGrpSpPr/>
          <p:nvPr/>
        </p:nvGrpSpPr>
        <p:grpSpPr>
          <a:xfrm>
            <a:off x="4604843" y="1259398"/>
            <a:ext cx="4197784" cy="2196879"/>
            <a:chOff x="4571999" y="1932261"/>
            <a:chExt cx="3756075" cy="1448076"/>
          </a:xfrm>
        </p:grpSpPr>
        <p:sp>
          <p:nvSpPr>
            <p:cNvPr id="24" name="Rectangle: Rounded Corners 23">
              <a:extLst>
                <a:ext uri="{FF2B5EF4-FFF2-40B4-BE49-F238E27FC236}">
                  <a16:creationId xmlns:a16="http://schemas.microsoft.com/office/drawing/2014/main" id="{C443ABB9-29BD-B53E-68FB-C8E174D9884B}"/>
                </a:ext>
              </a:extLst>
            </p:cNvPr>
            <p:cNvSpPr/>
            <p:nvPr/>
          </p:nvSpPr>
          <p:spPr>
            <a:xfrm>
              <a:off x="4571999" y="2164320"/>
              <a:ext cx="3756075" cy="1216017"/>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vi-VN">
                  <a:solidFill>
                    <a:srgbClr val="000000"/>
                  </a:solidFill>
                  <a:latin typeface="Nunito" pitchFamily="2" charset="-93"/>
                </a:rPr>
                <a:t>Thực hiện Rotation để đưa node s lên trên.</a:t>
              </a:r>
            </a:p>
            <a:p>
              <a:pPr marL="285750" lvl="1" indent="-285750">
                <a:buFont typeface="Arial" panose="020B0604020202020204" pitchFamily="34" charset="0"/>
                <a:buChar char="•"/>
              </a:pPr>
              <a:r>
                <a:rPr lang="vi-VN">
                  <a:solidFill>
                    <a:srgbClr val="000000"/>
                  </a:solidFill>
                  <a:latin typeface="Nunito" pitchFamily="2" charset="-93"/>
                </a:rPr>
                <a:t>Left Rotation khi s là con bên trái của node parent của s</a:t>
              </a:r>
            </a:p>
            <a:p>
              <a:pPr marL="285750" lvl="1" indent="-285750">
                <a:buFont typeface="Arial" panose="020B0604020202020204" pitchFamily="34" charset="0"/>
                <a:buChar char="•"/>
              </a:pPr>
              <a:r>
                <a:rPr lang="vi-VN">
                  <a:solidFill>
                    <a:srgbClr val="000000"/>
                  </a:solidFill>
                  <a:latin typeface="Nunito" pitchFamily="2" charset="-93"/>
                </a:rPr>
                <a:t>Right Rotation khi s là con bên phải của node parent của s.</a:t>
              </a:r>
            </a:p>
            <a:p>
              <a:pPr marL="342900" indent="-342900">
                <a:buAutoNum type="arabicPeriod"/>
              </a:pPr>
              <a:r>
                <a:rPr lang="vi-VN">
                  <a:solidFill>
                    <a:srgbClr val="000000"/>
                  </a:solidFill>
                  <a:latin typeface="Nunito" pitchFamily="2" charset="-93"/>
                </a:rPr>
                <a:t>Recolor node s và node parent của s. Node s về vị trí mới luôn có màu đen</a:t>
              </a:r>
            </a:p>
          </p:txBody>
        </p:sp>
        <p:sp>
          <p:nvSpPr>
            <p:cNvPr id="25" name="Rectangle 24">
              <a:extLst>
                <a:ext uri="{FF2B5EF4-FFF2-40B4-BE49-F238E27FC236}">
                  <a16:creationId xmlns:a16="http://schemas.microsoft.com/office/drawing/2014/main" id="{050CDA67-5AEA-30FE-4AAF-F9715ADCD8F1}"/>
                </a:ext>
              </a:extLst>
            </p:cNvPr>
            <p:cNvSpPr/>
            <p:nvPr/>
          </p:nvSpPr>
          <p:spPr>
            <a:xfrm>
              <a:off x="5757202" y="1932261"/>
              <a:ext cx="1385667" cy="32560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25000"/>
                    </a:schemeClr>
                  </a:solidFill>
                  <a:latin typeface="Nunito Black" pitchFamily="2" charset="-93"/>
                </a:rPr>
                <a:t>Xử lý</a:t>
              </a:r>
            </a:p>
          </p:txBody>
        </p:sp>
      </p:grpSp>
      <p:sp>
        <p:nvSpPr>
          <p:cNvPr id="23" name="TextBox 22">
            <a:extLst>
              <a:ext uri="{FF2B5EF4-FFF2-40B4-BE49-F238E27FC236}">
                <a16:creationId xmlns:a16="http://schemas.microsoft.com/office/drawing/2014/main" id="{9F590C21-C467-5980-0B08-E5455438DEFA}"/>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90</a:t>
            </a:r>
          </a:p>
        </p:txBody>
      </p:sp>
    </p:spTree>
    <p:extLst>
      <p:ext uri="{BB962C8B-B14F-4D97-AF65-F5344CB8AC3E}">
        <p14:creationId xmlns:p14="http://schemas.microsoft.com/office/powerpoint/2010/main" val="2925732583"/>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2.3. Nếu node s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948" name="Flowchart: Connector 947">
            <a:extLst>
              <a:ext uri="{FF2B5EF4-FFF2-40B4-BE49-F238E27FC236}">
                <a16:creationId xmlns:a16="http://schemas.microsoft.com/office/drawing/2014/main" id="{10AECA59-6D7D-694B-DFB1-876918276C1D}"/>
              </a:ext>
            </a:extLst>
          </p:cNvPr>
          <p:cNvSpPr/>
          <p:nvPr/>
        </p:nvSpPr>
        <p:spPr>
          <a:xfrm>
            <a:off x="3912311" y="1663648"/>
            <a:ext cx="574963" cy="557607"/>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949" name="Straight Connector 948">
            <a:extLst>
              <a:ext uri="{FF2B5EF4-FFF2-40B4-BE49-F238E27FC236}">
                <a16:creationId xmlns:a16="http://schemas.microsoft.com/office/drawing/2014/main" id="{D328EE13-1000-5E0B-9B8E-E3EAB2DDF77F}"/>
              </a:ext>
            </a:extLst>
          </p:cNvPr>
          <p:cNvCxnSpPr>
            <a:cxnSpLocks/>
            <a:stCxn id="960" idx="3"/>
            <a:endCxn id="955" idx="0"/>
          </p:cNvCxnSpPr>
          <p:nvPr/>
        </p:nvCxnSpPr>
        <p:spPr>
          <a:xfrm flipH="1">
            <a:off x="4537396" y="2722190"/>
            <a:ext cx="542684" cy="301660"/>
          </a:xfrm>
          <a:prstGeom prst="line">
            <a:avLst/>
          </a:prstGeom>
        </p:spPr>
        <p:style>
          <a:lnRef idx="2">
            <a:schemeClr val="dk1"/>
          </a:lnRef>
          <a:fillRef idx="0">
            <a:schemeClr val="dk1"/>
          </a:fillRef>
          <a:effectRef idx="1">
            <a:schemeClr val="dk1"/>
          </a:effectRef>
          <a:fontRef idx="minor">
            <a:schemeClr val="tx1"/>
          </a:fontRef>
        </p:style>
      </p:cxnSp>
      <p:cxnSp>
        <p:nvCxnSpPr>
          <p:cNvPr id="950" name="Straight Connector 949">
            <a:extLst>
              <a:ext uri="{FF2B5EF4-FFF2-40B4-BE49-F238E27FC236}">
                <a16:creationId xmlns:a16="http://schemas.microsoft.com/office/drawing/2014/main" id="{91E772F7-E675-962A-28D3-E1289A0E53CE}"/>
              </a:ext>
            </a:extLst>
          </p:cNvPr>
          <p:cNvCxnSpPr>
            <a:cxnSpLocks/>
            <a:stCxn id="948" idx="5"/>
            <a:endCxn id="960" idx="1"/>
          </p:cNvCxnSpPr>
          <p:nvPr/>
        </p:nvCxnSpPr>
        <p:spPr>
          <a:xfrm>
            <a:off x="4403073" y="2139595"/>
            <a:ext cx="677007" cy="177635"/>
          </a:xfrm>
          <a:prstGeom prst="line">
            <a:avLst/>
          </a:prstGeom>
        </p:spPr>
        <p:style>
          <a:lnRef idx="2">
            <a:schemeClr val="dk1"/>
          </a:lnRef>
          <a:fillRef idx="0">
            <a:schemeClr val="dk1"/>
          </a:fillRef>
          <a:effectRef idx="1">
            <a:schemeClr val="dk1"/>
          </a:effectRef>
          <a:fontRef idx="minor">
            <a:schemeClr val="tx1"/>
          </a:fontRef>
        </p:style>
      </p:cxnSp>
      <p:cxnSp>
        <p:nvCxnSpPr>
          <p:cNvPr id="954" name="Straight Connector 953">
            <a:extLst>
              <a:ext uri="{FF2B5EF4-FFF2-40B4-BE49-F238E27FC236}">
                <a16:creationId xmlns:a16="http://schemas.microsoft.com/office/drawing/2014/main" id="{77067F22-CC9F-D635-257A-806F96ED2F05}"/>
              </a:ext>
            </a:extLst>
          </p:cNvPr>
          <p:cNvCxnSpPr>
            <a:cxnSpLocks/>
            <a:stCxn id="961" idx="0"/>
            <a:endCxn id="948" idx="3"/>
          </p:cNvCxnSpPr>
          <p:nvPr/>
        </p:nvCxnSpPr>
        <p:spPr>
          <a:xfrm flipV="1">
            <a:off x="3384750" y="2139595"/>
            <a:ext cx="611762" cy="436572"/>
          </a:xfrm>
          <a:prstGeom prst="line">
            <a:avLst/>
          </a:prstGeom>
        </p:spPr>
        <p:style>
          <a:lnRef idx="2">
            <a:schemeClr val="dk1"/>
          </a:lnRef>
          <a:fillRef idx="0">
            <a:schemeClr val="dk1"/>
          </a:fillRef>
          <a:effectRef idx="1">
            <a:schemeClr val="dk1"/>
          </a:effectRef>
          <a:fontRef idx="minor">
            <a:schemeClr val="tx1"/>
          </a:fontRef>
        </p:style>
      </p:cxnSp>
      <p:sp>
        <p:nvSpPr>
          <p:cNvPr id="955" name="Flowchart: Connector 954">
            <a:extLst>
              <a:ext uri="{FF2B5EF4-FFF2-40B4-BE49-F238E27FC236}">
                <a16:creationId xmlns:a16="http://schemas.microsoft.com/office/drawing/2014/main" id="{0121E005-8298-388D-1CF2-62B032EA69CA}"/>
              </a:ext>
            </a:extLst>
          </p:cNvPr>
          <p:cNvSpPr/>
          <p:nvPr/>
        </p:nvSpPr>
        <p:spPr>
          <a:xfrm>
            <a:off x="4249914" y="302385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56" name="Rectangle 955">
            <a:extLst>
              <a:ext uri="{FF2B5EF4-FFF2-40B4-BE49-F238E27FC236}">
                <a16:creationId xmlns:a16="http://schemas.microsoft.com/office/drawing/2014/main" id="{A5FE2A24-D0A5-D246-1144-FFD51DD3FF99}"/>
              </a:ext>
            </a:extLst>
          </p:cNvPr>
          <p:cNvSpPr/>
          <p:nvPr/>
        </p:nvSpPr>
        <p:spPr>
          <a:xfrm>
            <a:off x="3861155" y="388656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57" name="Rectangle 956">
            <a:extLst>
              <a:ext uri="{FF2B5EF4-FFF2-40B4-BE49-F238E27FC236}">
                <a16:creationId xmlns:a16="http://schemas.microsoft.com/office/drawing/2014/main" id="{9C29AD80-393C-27FC-B9BE-305640886826}"/>
              </a:ext>
            </a:extLst>
          </p:cNvPr>
          <p:cNvSpPr/>
          <p:nvPr/>
        </p:nvSpPr>
        <p:spPr>
          <a:xfrm>
            <a:off x="4581430" y="388656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58" name="Straight Connector 957">
            <a:extLst>
              <a:ext uri="{FF2B5EF4-FFF2-40B4-BE49-F238E27FC236}">
                <a16:creationId xmlns:a16="http://schemas.microsoft.com/office/drawing/2014/main" id="{5BE0733C-963F-8E96-2239-6C5434B61F74}"/>
              </a:ext>
            </a:extLst>
          </p:cNvPr>
          <p:cNvCxnSpPr>
            <a:cxnSpLocks/>
            <a:stCxn id="955" idx="3"/>
            <a:endCxn id="956" idx="0"/>
          </p:cNvCxnSpPr>
          <p:nvPr/>
        </p:nvCxnSpPr>
        <p:spPr>
          <a:xfrm flipH="1">
            <a:off x="4108829" y="3512680"/>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59" name="Straight Connector 958">
            <a:extLst>
              <a:ext uri="{FF2B5EF4-FFF2-40B4-BE49-F238E27FC236}">
                <a16:creationId xmlns:a16="http://schemas.microsoft.com/office/drawing/2014/main" id="{4A720E44-4D91-C346-AE9A-C416A981F13A}"/>
              </a:ext>
            </a:extLst>
          </p:cNvPr>
          <p:cNvCxnSpPr>
            <a:cxnSpLocks/>
            <a:stCxn id="955" idx="5"/>
            <a:endCxn id="957" idx="0"/>
          </p:cNvCxnSpPr>
          <p:nvPr/>
        </p:nvCxnSpPr>
        <p:spPr>
          <a:xfrm>
            <a:off x="4740676" y="3512680"/>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60" name="Flowchart: Connector 959">
            <a:extLst>
              <a:ext uri="{FF2B5EF4-FFF2-40B4-BE49-F238E27FC236}">
                <a16:creationId xmlns:a16="http://schemas.microsoft.com/office/drawing/2014/main" id="{BB192610-9D45-E8FB-F7C5-78A4386306D2}"/>
              </a:ext>
            </a:extLst>
          </p:cNvPr>
          <p:cNvSpPr/>
          <p:nvPr/>
        </p:nvSpPr>
        <p:spPr>
          <a:xfrm>
            <a:off x="4995879" y="2233360"/>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sp>
        <p:nvSpPr>
          <p:cNvPr id="961" name="Rectangle 960">
            <a:extLst>
              <a:ext uri="{FF2B5EF4-FFF2-40B4-BE49-F238E27FC236}">
                <a16:creationId xmlns:a16="http://schemas.microsoft.com/office/drawing/2014/main" id="{5D22D520-D58E-7DF1-B408-ED19E500E47A}"/>
              </a:ext>
            </a:extLst>
          </p:cNvPr>
          <p:cNvSpPr/>
          <p:nvPr/>
        </p:nvSpPr>
        <p:spPr>
          <a:xfrm>
            <a:off x="3104171" y="2576167"/>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cxnSp>
        <p:nvCxnSpPr>
          <p:cNvPr id="963" name="Straight Connector 962">
            <a:extLst>
              <a:ext uri="{FF2B5EF4-FFF2-40B4-BE49-F238E27FC236}">
                <a16:creationId xmlns:a16="http://schemas.microsoft.com/office/drawing/2014/main" id="{10A4006B-233E-DF8B-2009-7226EE2E8AA4}"/>
              </a:ext>
            </a:extLst>
          </p:cNvPr>
          <p:cNvCxnSpPr>
            <a:cxnSpLocks/>
            <a:stCxn id="960" idx="5"/>
            <a:endCxn id="964" idx="1"/>
          </p:cNvCxnSpPr>
          <p:nvPr/>
        </p:nvCxnSpPr>
        <p:spPr>
          <a:xfrm>
            <a:off x="5486641" y="2722190"/>
            <a:ext cx="277165" cy="333548"/>
          </a:xfrm>
          <a:prstGeom prst="line">
            <a:avLst/>
          </a:prstGeom>
        </p:spPr>
        <p:style>
          <a:lnRef idx="2">
            <a:schemeClr val="dk1"/>
          </a:lnRef>
          <a:fillRef idx="0">
            <a:schemeClr val="dk1"/>
          </a:fillRef>
          <a:effectRef idx="1">
            <a:schemeClr val="dk1"/>
          </a:effectRef>
          <a:fontRef idx="minor">
            <a:schemeClr val="tx1"/>
          </a:fontRef>
        </p:style>
      </p:cxnSp>
      <p:sp>
        <p:nvSpPr>
          <p:cNvPr id="964" name="Flowchart: Connector 963">
            <a:extLst>
              <a:ext uri="{FF2B5EF4-FFF2-40B4-BE49-F238E27FC236}">
                <a16:creationId xmlns:a16="http://schemas.microsoft.com/office/drawing/2014/main" id="{044C1E88-2476-8D9D-E73C-9D2C8DD55C6C}"/>
              </a:ext>
            </a:extLst>
          </p:cNvPr>
          <p:cNvSpPr/>
          <p:nvPr/>
        </p:nvSpPr>
        <p:spPr>
          <a:xfrm>
            <a:off x="5679605" y="297186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65" name="Rectangle 964">
            <a:extLst>
              <a:ext uri="{FF2B5EF4-FFF2-40B4-BE49-F238E27FC236}">
                <a16:creationId xmlns:a16="http://schemas.microsoft.com/office/drawing/2014/main" id="{AC60BF01-AC1C-28F3-A094-DEF66F1B6390}"/>
              </a:ext>
            </a:extLst>
          </p:cNvPr>
          <p:cNvSpPr/>
          <p:nvPr/>
        </p:nvSpPr>
        <p:spPr>
          <a:xfrm>
            <a:off x="5387580" y="3887366"/>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66" name="Rectangle 965">
            <a:extLst>
              <a:ext uri="{FF2B5EF4-FFF2-40B4-BE49-F238E27FC236}">
                <a16:creationId xmlns:a16="http://schemas.microsoft.com/office/drawing/2014/main" id="{471693EB-3024-8395-2AA5-4F9E8F15D54D}"/>
              </a:ext>
            </a:extLst>
          </p:cNvPr>
          <p:cNvSpPr/>
          <p:nvPr/>
        </p:nvSpPr>
        <p:spPr>
          <a:xfrm>
            <a:off x="6027105" y="3904766"/>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67" name="Straight Connector 966">
            <a:extLst>
              <a:ext uri="{FF2B5EF4-FFF2-40B4-BE49-F238E27FC236}">
                <a16:creationId xmlns:a16="http://schemas.microsoft.com/office/drawing/2014/main" id="{421EE2FE-61AE-142C-00E1-AC258273CF38}"/>
              </a:ext>
            </a:extLst>
          </p:cNvPr>
          <p:cNvCxnSpPr>
            <a:cxnSpLocks/>
            <a:stCxn id="964" idx="3"/>
            <a:endCxn id="965" idx="0"/>
          </p:cNvCxnSpPr>
          <p:nvPr/>
        </p:nvCxnSpPr>
        <p:spPr>
          <a:xfrm flipH="1">
            <a:off x="5634895" y="3460698"/>
            <a:ext cx="128911" cy="426668"/>
          </a:xfrm>
          <a:prstGeom prst="line">
            <a:avLst/>
          </a:prstGeom>
        </p:spPr>
        <p:style>
          <a:lnRef idx="2">
            <a:schemeClr val="dk1"/>
          </a:lnRef>
          <a:fillRef idx="0">
            <a:schemeClr val="dk1"/>
          </a:fillRef>
          <a:effectRef idx="1">
            <a:schemeClr val="dk1"/>
          </a:effectRef>
          <a:fontRef idx="minor">
            <a:schemeClr val="tx1"/>
          </a:fontRef>
        </p:style>
      </p:cxnSp>
      <p:cxnSp>
        <p:nvCxnSpPr>
          <p:cNvPr id="968" name="Straight Connector 967">
            <a:extLst>
              <a:ext uri="{FF2B5EF4-FFF2-40B4-BE49-F238E27FC236}">
                <a16:creationId xmlns:a16="http://schemas.microsoft.com/office/drawing/2014/main" id="{688BD170-CEC6-5E1B-E3D3-A2806F84814F}"/>
              </a:ext>
            </a:extLst>
          </p:cNvPr>
          <p:cNvCxnSpPr>
            <a:cxnSpLocks/>
            <a:stCxn id="964" idx="5"/>
            <a:endCxn id="966" idx="0"/>
          </p:cNvCxnSpPr>
          <p:nvPr/>
        </p:nvCxnSpPr>
        <p:spPr>
          <a:xfrm>
            <a:off x="6170367" y="3460698"/>
            <a:ext cx="104054" cy="444068"/>
          </a:xfrm>
          <a:prstGeom prst="line">
            <a:avLst/>
          </a:prstGeom>
        </p:spPr>
        <p:style>
          <a:lnRef idx="2">
            <a:schemeClr val="dk1"/>
          </a:lnRef>
          <a:fillRef idx="0">
            <a:schemeClr val="dk1"/>
          </a:fillRef>
          <a:effectRef idx="1">
            <a:schemeClr val="dk1"/>
          </a:effectRef>
          <a:fontRef idx="minor">
            <a:schemeClr val="tx1"/>
          </a:fontRef>
        </p:style>
      </p:cxnSp>
      <p:cxnSp>
        <p:nvCxnSpPr>
          <p:cNvPr id="1000" name="Straight Arrow Connector 999">
            <a:extLst>
              <a:ext uri="{FF2B5EF4-FFF2-40B4-BE49-F238E27FC236}">
                <a16:creationId xmlns:a16="http://schemas.microsoft.com/office/drawing/2014/main" id="{2B618B06-1448-01E6-0517-2FC8BBF47817}"/>
              </a:ext>
            </a:extLst>
          </p:cNvPr>
          <p:cNvCxnSpPr>
            <a:cxnSpLocks/>
            <a:stCxn id="1001" idx="2"/>
            <a:endCxn id="972" idx="0"/>
          </p:cNvCxnSpPr>
          <p:nvPr/>
        </p:nvCxnSpPr>
        <p:spPr>
          <a:xfrm>
            <a:off x="2987066" y="1924152"/>
            <a:ext cx="416386" cy="5639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01" name="TextBox 1000">
            <a:extLst>
              <a:ext uri="{FF2B5EF4-FFF2-40B4-BE49-F238E27FC236}">
                <a16:creationId xmlns:a16="http://schemas.microsoft.com/office/drawing/2014/main" id="{FE515639-FAF6-239B-3C8C-C0F1786A17FF}"/>
              </a:ext>
            </a:extLst>
          </p:cNvPr>
          <p:cNvSpPr txBox="1"/>
          <p:nvPr/>
        </p:nvSpPr>
        <p:spPr>
          <a:xfrm>
            <a:off x="2325601" y="1616375"/>
            <a:ext cx="1322930" cy="307777"/>
          </a:xfrm>
          <a:prstGeom prst="rect">
            <a:avLst/>
          </a:prstGeom>
          <a:noFill/>
        </p:spPr>
        <p:txBody>
          <a:bodyPr wrap="square" rtlCol="0">
            <a:spAutoFit/>
          </a:bodyPr>
          <a:lstStyle/>
          <a:p>
            <a:r>
              <a:rPr lang="vi-VN"/>
              <a:t>Double Black</a:t>
            </a:r>
          </a:p>
        </p:txBody>
      </p:sp>
      <p:cxnSp>
        <p:nvCxnSpPr>
          <p:cNvPr id="1013" name="Straight Arrow Connector 1012">
            <a:extLst>
              <a:ext uri="{FF2B5EF4-FFF2-40B4-BE49-F238E27FC236}">
                <a16:creationId xmlns:a16="http://schemas.microsoft.com/office/drawing/2014/main" id="{7DA4F44D-EBEE-6D9F-F6CB-01E43A03D6FA}"/>
              </a:ext>
            </a:extLst>
          </p:cNvPr>
          <p:cNvCxnSpPr>
            <a:cxnSpLocks/>
            <a:stCxn id="1014" idx="2"/>
            <a:endCxn id="960" idx="6"/>
          </p:cNvCxnSpPr>
          <p:nvPr/>
        </p:nvCxnSpPr>
        <p:spPr>
          <a:xfrm flipH="1">
            <a:off x="5570842" y="2239937"/>
            <a:ext cx="387269" cy="27977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14" name="TextBox 1013">
            <a:extLst>
              <a:ext uri="{FF2B5EF4-FFF2-40B4-BE49-F238E27FC236}">
                <a16:creationId xmlns:a16="http://schemas.microsoft.com/office/drawing/2014/main" id="{7BDD387D-A3C0-D830-0727-C7DFA8EDF0DF}"/>
              </a:ext>
            </a:extLst>
          </p:cNvPr>
          <p:cNvSpPr txBox="1"/>
          <p:nvPr/>
        </p:nvSpPr>
        <p:spPr>
          <a:xfrm>
            <a:off x="5817821" y="1932160"/>
            <a:ext cx="280579" cy="307777"/>
          </a:xfrm>
          <a:prstGeom prst="rect">
            <a:avLst/>
          </a:prstGeom>
          <a:noFill/>
        </p:spPr>
        <p:txBody>
          <a:bodyPr wrap="square" rtlCol="0">
            <a:spAutoFit/>
          </a:bodyPr>
          <a:lstStyle/>
          <a:p>
            <a:r>
              <a:rPr lang="vi-VN"/>
              <a:t>s</a:t>
            </a:r>
          </a:p>
        </p:txBody>
      </p:sp>
      <p:sp>
        <p:nvSpPr>
          <p:cNvPr id="971" name="Rectangle 970">
            <a:extLst>
              <a:ext uri="{FF2B5EF4-FFF2-40B4-BE49-F238E27FC236}">
                <a16:creationId xmlns:a16="http://schemas.microsoft.com/office/drawing/2014/main" id="{3F73C3F2-D34F-92D3-B8A3-318D9407858B}"/>
              </a:ext>
            </a:extLst>
          </p:cNvPr>
          <p:cNvSpPr/>
          <p:nvPr/>
        </p:nvSpPr>
        <p:spPr>
          <a:xfrm>
            <a:off x="3156877" y="2547846"/>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72" name="Rectangle 971">
            <a:extLst>
              <a:ext uri="{FF2B5EF4-FFF2-40B4-BE49-F238E27FC236}">
                <a16:creationId xmlns:a16="http://schemas.microsoft.com/office/drawing/2014/main" id="{31001E4B-B530-4FF8-2A10-7015CFF97335}"/>
              </a:ext>
            </a:extLst>
          </p:cNvPr>
          <p:cNvSpPr/>
          <p:nvPr/>
        </p:nvSpPr>
        <p:spPr>
          <a:xfrm>
            <a:off x="3109927" y="2488115"/>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TextBox 3">
            <a:extLst>
              <a:ext uri="{FF2B5EF4-FFF2-40B4-BE49-F238E27FC236}">
                <a16:creationId xmlns:a16="http://schemas.microsoft.com/office/drawing/2014/main" id="{C8991AB9-9D23-9717-24EC-091518C47D85}"/>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91</a:t>
            </a:r>
          </a:p>
        </p:txBody>
      </p:sp>
    </p:spTree>
    <p:extLst>
      <p:ext uri="{BB962C8B-B14F-4D97-AF65-F5344CB8AC3E}">
        <p14:creationId xmlns:p14="http://schemas.microsoft.com/office/powerpoint/2010/main" val="1273001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2.3. Nếu node s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9" name="Flowchart: Connector 28">
            <a:extLst>
              <a:ext uri="{FF2B5EF4-FFF2-40B4-BE49-F238E27FC236}">
                <a16:creationId xmlns:a16="http://schemas.microsoft.com/office/drawing/2014/main" id="{9CF098D7-7935-E296-21A6-32846E4F8C42}"/>
              </a:ext>
            </a:extLst>
          </p:cNvPr>
          <p:cNvSpPr/>
          <p:nvPr/>
        </p:nvSpPr>
        <p:spPr>
          <a:xfrm>
            <a:off x="3352587" y="2305679"/>
            <a:ext cx="574963" cy="557607"/>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30" name="Straight Connector 29">
            <a:extLst>
              <a:ext uri="{FF2B5EF4-FFF2-40B4-BE49-F238E27FC236}">
                <a16:creationId xmlns:a16="http://schemas.microsoft.com/office/drawing/2014/main" id="{80DE5B72-FE67-2F63-BC58-3F4695C69179}"/>
              </a:ext>
            </a:extLst>
          </p:cNvPr>
          <p:cNvCxnSpPr>
            <a:cxnSpLocks/>
            <a:stCxn id="29" idx="5"/>
            <a:endCxn id="929" idx="0"/>
          </p:cNvCxnSpPr>
          <p:nvPr/>
        </p:nvCxnSpPr>
        <p:spPr>
          <a:xfrm>
            <a:off x="3843349" y="2781626"/>
            <a:ext cx="239266" cy="292164"/>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35B45BA-4B31-7F19-11F6-B8A6F0403803}"/>
              </a:ext>
            </a:extLst>
          </p:cNvPr>
          <p:cNvCxnSpPr>
            <a:cxnSpLocks/>
            <a:stCxn id="29" idx="7"/>
            <a:endCxn id="934" idx="3"/>
          </p:cNvCxnSpPr>
          <p:nvPr/>
        </p:nvCxnSpPr>
        <p:spPr>
          <a:xfrm flipV="1">
            <a:off x="3843349" y="1990258"/>
            <a:ext cx="525370" cy="397081"/>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2633515B-B3CF-2207-F26C-C8250ED3F0CE}"/>
              </a:ext>
            </a:extLst>
          </p:cNvPr>
          <p:cNvCxnSpPr>
            <a:cxnSpLocks/>
            <a:stCxn id="940" idx="0"/>
            <a:endCxn id="29" idx="3"/>
          </p:cNvCxnSpPr>
          <p:nvPr/>
        </p:nvCxnSpPr>
        <p:spPr>
          <a:xfrm flipV="1">
            <a:off x="2864045" y="2781626"/>
            <a:ext cx="572743" cy="448280"/>
          </a:xfrm>
          <a:prstGeom prst="line">
            <a:avLst/>
          </a:prstGeom>
        </p:spPr>
        <p:style>
          <a:lnRef idx="2">
            <a:schemeClr val="dk1"/>
          </a:lnRef>
          <a:fillRef idx="0">
            <a:schemeClr val="dk1"/>
          </a:fillRef>
          <a:effectRef idx="1">
            <a:schemeClr val="dk1"/>
          </a:effectRef>
          <a:fontRef idx="minor">
            <a:schemeClr val="tx1"/>
          </a:fontRef>
        </p:style>
      </p:cxnSp>
      <p:sp>
        <p:nvSpPr>
          <p:cNvPr id="929" name="Flowchart: Connector 928">
            <a:extLst>
              <a:ext uri="{FF2B5EF4-FFF2-40B4-BE49-F238E27FC236}">
                <a16:creationId xmlns:a16="http://schemas.microsoft.com/office/drawing/2014/main" id="{06902262-CE53-E625-92A5-801E2C9D04CA}"/>
              </a:ext>
            </a:extLst>
          </p:cNvPr>
          <p:cNvSpPr/>
          <p:nvPr/>
        </p:nvSpPr>
        <p:spPr>
          <a:xfrm>
            <a:off x="3795133" y="3073790"/>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30" name="Rectangle 929">
            <a:extLst>
              <a:ext uri="{FF2B5EF4-FFF2-40B4-BE49-F238E27FC236}">
                <a16:creationId xmlns:a16="http://schemas.microsoft.com/office/drawing/2014/main" id="{2EB5432B-D442-2C70-4E35-EB5E8460F717}"/>
              </a:ext>
            </a:extLst>
          </p:cNvPr>
          <p:cNvSpPr/>
          <p:nvPr/>
        </p:nvSpPr>
        <p:spPr>
          <a:xfrm>
            <a:off x="3406374" y="3936507"/>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31" name="Rectangle 930">
            <a:extLst>
              <a:ext uri="{FF2B5EF4-FFF2-40B4-BE49-F238E27FC236}">
                <a16:creationId xmlns:a16="http://schemas.microsoft.com/office/drawing/2014/main" id="{ED861896-8E36-04F9-7CBE-00D18CF2E1A5}"/>
              </a:ext>
            </a:extLst>
          </p:cNvPr>
          <p:cNvSpPr/>
          <p:nvPr/>
        </p:nvSpPr>
        <p:spPr>
          <a:xfrm>
            <a:off x="4126649" y="3936506"/>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E5E5CE7D-9BE1-9CEB-700B-4B64BE8C5AB5}"/>
              </a:ext>
            </a:extLst>
          </p:cNvPr>
          <p:cNvCxnSpPr>
            <a:cxnSpLocks/>
            <a:stCxn id="929" idx="3"/>
            <a:endCxn id="930" idx="0"/>
          </p:cNvCxnSpPr>
          <p:nvPr/>
        </p:nvCxnSpPr>
        <p:spPr>
          <a:xfrm flipH="1">
            <a:off x="3654048" y="3562620"/>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39FF2292-C8A5-A2BB-4F4A-FD9973A6464E}"/>
              </a:ext>
            </a:extLst>
          </p:cNvPr>
          <p:cNvCxnSpPr>
            <a:cxnSpLocks/>
            <a:stCxn id="929" idx="5"/>
            <a:endCxn id="931" idx="0"/>
          </p:cNvCxnSpPr>
          <p:nvPr/>
        </p:nvCxnSpPr>
        <p:spPr>
          <a:xfrm>
            <a:off x="4285895" y="3562620"/>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34" name="Flowchart: Connector 933">
            <a:extLst>
              <a:ext uri="{FF2B5EF4-FFF2-40B4-BE49-F238E27FC236}">
                <a16:creationId xmlns:a16="http://schemas.microsoft.com/office/drawing/2014/main" id="{F2228153-39AF-F279-1989-3B9143ED4200}"/>
              </a:ext>
            </a:extLst>
          </p:cNvPr>
          <p:cNvSpPr/>
          <p:nvPr/>
        </p:nvSpPr>
        <p:spPr>
          <a:xfrm>
            <a:off x="4284518" y="1501428"/>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cxnSp>
        <p:nvCxnSpPr>
          <p:cNvPr id="941" name="Straight Connector 940">
            <a:extLst>
              <a:ext uri="{FF2B5EF4-FFF2-40B4-BE49-F238E27FC236}">
                <a16:creationId xmlns:a16="http://schemas.microsoft.com/office/drawing/2014/main" id="{35DDD06B-542A-675F-2715-A428654F43E2}"/>
              </a:ext>
            </a:extLst>
          </p:cNvPr>
          <p:cNvCxnSpPr>
            <a:cxnSpLocks/>
            <a:stCxn id="934" idx="5"/>
            <a:endCxn id="942" idx="1"/>
          </p:cNvCxnSpPr>
          <p:nvPr/>
        </p:nvCxnSpPr>
        <p:spPr>
          <a:xfrm>
            <a:off x="4775280" y="1990258"/>
            <a:ext cx="599271" cy="436438"/>
          </a:xfrm>
          <a:prstGeom prst="line">
            <a:avLst/>
          </a:prstGeom>
        </p:spPr>
        <p:style>
          <a:lnRef idx="2">
            <a:schemeClr val="dk1"/>
          </a:lnRef>
          <a:fillRef idx="0">
            <a:schemeClr val="dk1"/>
          </a:fillRef>
          <a:effectRef idx="1">
            <a:schemeClr val="dk1"/>
          </a:effectRef>
          <a:fontRef idx="minor">
            <a:schemeClr val="tx1"/>
          </a:fontRef>
        </p:style>
      </p:cxnSp>
      <p:sp>
        <p:nvSpPr>
          <p:cNvPr id="942" name="Flowchart: Connector 941">
            <a:extLst>
              <a:ext uri="{FF2B5EF4-FFF2-40B4-BE49-F238E27FC236}">
                <a16:creationId xmlns:a16="http://schemas.microsoft.com/office/drawing/2014/main" id="{8B49226A-B8C7-4E1D-2EC7-CE819B64FD0D}"/>
              </a:ext>
            </a:extLst>
          </p:cNvPr>
          <p:cNvSpPr/>
          <p:nvPr/>
        </p:nvSpPr>
        <p:spPr>
          <a:xfrm>
            <a:off x="5290350" y="234282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43" name="Rectangle 942">
            <a:extLst>
              <a:ext uri="{FF2B5EF4-FFF2-40B4-BE49-F238E27FC236}">
                <a16:creationId xmlns:a16="http://schemas.microsoft.com/office/drawing/2014/main" id="{CB55A90C-7A65-15CD-44C0-BF5EB0302515}"/>
              </a:ext>
            </a:extLst>
          </p:cNvPr>
          <p:cNvSpPr/>
          <p:nvPr/>
        </p:nvSpPr>
        <p:spPr>
          <a:xfrm>
            <a:off x="4994582" y="3221177"/>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4" name="Rectangle 943">
            <a:extLst>
              <a:ext uri="{FF2B5EF4-FFF2-40B4-BE49-F238E27FC236}">
                <a16:creationId xmlns:a16="http://schemas.microsoft.com/office/drawing/2014/main" id="{3231B2B9-182C-BC93-C978-F2EF15AB1DA0}"/>
              </a:ext>
            </a:extLst>
          </p:cNvPr>
          <p:cNvSpPr/>
          <p:nvPr/>
        </p:nvSpPr>
        <p:spPr>
          <a:xfrm>
            <a:off x="5634107" y="3238577"/>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45" name="Straight Connector 944">
            <a:extLst>
              <a:ext uri="{FF2B5EF4-FFF2-40B4-BE49-F238E27FC236}">
                <a16:creationId xmlns:a16="http://schemas.microsoft.com/office/drawing/2014/main" id="{6E1F9F49-3505-FE00-90F3-A79C71EEAD28}"/>
              </a:ext>
            </a:extLst>
          </p:cNvPr>
          <p:cNvCxnSpPr>
            <a:cxnSpLocks/>
            <a:stCxn id="942" idx="3"/>
            <a:endCxn id="943" idx="0"/>
          </p:cNvCxnSpPr>
          <p:nvPr/>
        </p:nvCxnSpPr>
        <p:spPr>
          <a:xfrm flipH="1">
            <a:off x="5241897" y="2831656"/>
            <a:ext cx="132654" cy="389521"/>
          </a:xfrm>
          <a:prstGeom prst="line">
            <a:avLst/>
          </a:prstGeom>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819A6757-003A-192A-5E4D-75B5CC3DBF21}"/>
              </a:ext>
            </a:extLst>
          </p:cNvPr>
          <p:cNvCxnSpPr>
            <a:cxnSpLocks/>
            <a:stCxn id="942" idx="5"/>
            <a:endCxn id="944" idx="0"/>
          </p:cNvCxnSpPr>
          <p:nvPr/>
        </p:nvCxnSpPr>
        <p:spPr>
          <a:xfrm>
            <a:off x="5781112" y="2831656"/>
            <a:ext cx="100311" cy="406921"/>
          </a:xfrm>
          <a:prstGeom prst="line">
            <a:avLst/>
          </a:prstGeom>
        </p:spPr>
        <p:style>
          <a:lnRef idx="2">
            <a:schemeClr val="dk1"/>
          </a:lnRef>
          <a:fillRef idx="0">
            <a:schemeClr val="dk1"/>
          </a:fillRef>
          <a:effectRef idx="1">
            <a:schemeClr val="dk1"/>
          </a:effectRef>
          <a:fontRef idx="minor">
            <a:schemeClr val="tx1"/>
          </a:fontRef>
        </p:style>
      </p:cxnSp>
      <p:cxnSp>
        <p:nvCxnSpPr>
          <p:cNvPr id="947" name="Straight Arrow Connector 946">
            <a:extLst>
              <a:ext uri="{FF2B5EF4-FFF2-40B4-BE49-F238E27FC236}">
                <a16:creationId xmlns:a16="http://schemas.microsoft.com/office/drawing/2014/main" id="{4F54D529-D83F-8615-C03C-9516FC093D19}"/>
              </a:ext>
            </a:extLst>
          </p:cNvPr>
          <p:cNvCxnSpPr>
            <a:cxnSpLocks/>
            <a:stCxn id="951" idx="3"/>
            <a:endCxn id="969" idx="0"/>
          </p:cNvCxnSpPr>
          <p:nvPr/>
        </p:nvCxnSpPr>
        <p:spPr>
          <a:xfrm flipH="1">
            <a:off x="2882747" y="2103518"/>
            <a:ext cx="62738" cy="103833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1" name="TextBox 950">
            <a:extLst>
              <a:ext uri="{FF2B5EF4-FFF2-40B4-BE49-F238E27FC236}">
                <a16:creationId xmlns:a16="http://schemas.microsoft.com/office/drawing/2014/main" id="{1307D0AD-6879-D207-EBF4-22D5D0D84923}"/>
              </a:ext>
            </a:extLst>
          </p:cNvPr>
          <p:cNvSpPr txBox="1"/>
          <p:nvPr/>
        </p:nvSpPr>
        <p:spPr>
          <a:xfrm>
            <a:off x="1668809" y="1949629"/>
            <a:ext cx="1276676" cy="307777"/>
          </a:xfrm>
          <a:prstGeom prst="rect">
            <a:avLst/>
          </a:prstGeom>
          <a:noFill/>
        </p:spPr>
        <p:txBody>
          <a:bodyPr wrap="square" rtlCol="0">
            <a:spAutoFit/>
          </a:bodyPr>
          <a:lstStyle/>
          <a:p>
            <a:r>
              <a:rPr lang="vi-VN"/>
              <a:t>Double Black</a:t>
            </a:r>
          </a:p>
        </p:txBody>
      </p:sp>
      <p:cxnSp>
        <p:nvCxnSpPr>
          <p:cNvPr id="952" name="Straight Arrow Connector 951">
            <a:extLst>
              <a:ext uri="{FF2B5EF4-FFF2-40B4-BE49-F238E27FC236}">
                <a16:creationId xmlns:a16="http://schemas.microsoft.com/office/drawing/2014/main" id="{B0228036-DD38-C3AD-52A6-F0566DF719D7}"/>
              </a:ext>
            </a:extLst>
          </p:cNvPr>
          <p:cNvCxnSpPr>
            <a:cxnSpLocks/>
            <a:stCxn id="953" idx="2"/>
            <a:endCxn id="934" idx="6"/>
          </p:cNvCxnSpPr>
          <p:nvPr/>
        </p:nvCxnSpPr>
        <p:spPr>
          <a:xfrm flipH="1" flipV="1">
            <a:off x="4859481" y="1787778"/>
            <a:ext cx="1107147" cy="3923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3" name="TextBox 952">
            <a:extLst>
              <a:ext uri="{FF2B5EF4-FFF2-40B4-BE49-F238E27FC236}">
                <a16:creationId xmlns:a16="http://schemas.microsoft.com/office/drawing/2014/main" id="{41736B49-9E22-1C52-7E4D-227E0A99BC06}"/>
              </a:ext>
            </a:extLst>
          </p:cNvPr>
          <p:cNvSpPr txBox="1"/>
          <p:nvPr/>
        </p:nvSpPr>
        <p:spPr>
          <a:xfrm>
            <a:off x="5826338" y="1872336"/>
            <a:ext cx="280579" cy="307777"/>
          </a:xfrm>
          <a:prstGeom prst="rect">
            <a:avLst/>
          </a:prstGeom>
          <a:noFill/>
        </p:spPr>
        <p:txBody>
          <a:bodyPr wrap="square" rtlCol="0">
            <a:spAutoFit/>
          </a:bodyPr>
          <a:lstStyle/>
          <a:p>
            <a:r>
              <a:rPr lang="vi-VN"/>
              <a:t>s</a:t>
            </a:r>
          </a:p>
        </p:txBody>
      </p:sp>
      <p:grpSp>
        <p:nvGrpSpPr>
          <p:cNvPr id="973" name="Group 972">
            <a:extLst>
              <a:ext uri="{FF2B5EF4-FFF2-40B4-BE49-F238E27FC236}">
                <a16:creationId xmlns:a16="http://schemas.microsoft.com/office/drawing/2014/main" id="{7ED19E87-96FA-25E7-9F17-0BFE3EC29A85}"/>
              </a:ext>
            </a:extLst>
          </p:cNvPr>
          <p:cNvGrpSpPr/>
          <p:nvPr/>
        </p:nvGrpSpPr>
        <p:grpSpPr>
          <a:xfrm>
            <a:off x="2583466" y="3141854"/>
            <a:ext cx="592805" cy="436572"/>
            <a:chOff x="5429771" y="2359007"/>
            <a:chExt cx="592805" cy="436572"/>
          </a:xfrm>
        </p:grpSpPr>
        <p:sp>
          <p:nvSpPr>
            <p:cNvPr id="940" name="Rectangle 939">
              <a:extLst>
                <a:ext uri="{FF2B5EF4-FFF2-40B4-BE49-F238E27FC236}">
                  <a16:creationId xmlns:a16="http://schemas.microsoft.com/office/drawing/2014/main" id="{B9BE43A6-F914-402D-7A5E-CE7FA09BF0A3}"/>
                </a:ext>
              </a:extLst>
            </p:cNvPr>
            <p:cNvSpPr/>
            <p:nvPr/>
          </p:nvSpPr>
          <p:spPr>
            <a:xfrm>
              <a:off x="5429771" y="2447059"/>
              <a:ext cx="561158" cy="249381"/>
            </a:xfrm>
            <a:prstGeom prst="rect">
              <a:avLst/>
            </a:prstGeom>
            <a:no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b="1">
                  <a:solidFill>
                    <a:schemeClr val="bg1">
                      <a:lumMod val="10000"/>
                    </a:schemeClr>
                  </a:solidFill>
                </a:rPr>
                <a:t>NIL</a:t>
              </a:r>
            </a:p>
          </p:txBody>
        </p:sp>
        <p:grpSp>
          <p:nvGrpSpPr>
            <p:cNvPr id="970" name="Group 969">
              <a:extLst>
                <a:ext uri="{FF2B5EF4-FFF2-40B4-BE49-F238E27FC236}">
                  <a16:creationId xmlns:a16="http://schemas.microsoft.com/office/drawing/2014/main" id="{0A187F1F-C2C0-3BEA-69B2-9ACCEC2E4FDD}"/>
                </a:ext>
              </a:extLst>
            </p:cNvPr>
            <p:cNvGrpSpPr/>
            <p:nvPr/>
          </p:nvGrpSpPr>
          <p:grpSpPr>
            <a:xfrm>
              <a:off x="5435527" y="2359007"/>
              <a:ext cx="587049" cy="436572"/>
              <a:chOff x="5435527" y="2359007"/>
              <a:chExt cx="587049" cy="436572"/>
            </a:xfrm>
          </p:grpSpPr>
          <p:sp>
            <p:nvSpPr>
              <p:cNvPr id="962" name="Rectangle 961">
                <a:extLst>
                  <a:ext uri="{FF2B5EF4-FFF2-40B4-BE49-F238E27FC236}">
                    <a16:creationId xmlns:a16="http://schemas.microsoft.com/office/drawing/2014/main" id="{E8073C52-E4DE-507D-2648-1D966BB1C448}"/>
                  </a:ext>
                </a:extLst>
              </p:cNvPr>
              <p:cNvSpPr/>
              <p:nvPr/>
            </p:nvSpPr>
            <p:spPr>
              <a:xfrm>
                <a:off x="5482477" y="2418738"/>
                <a:ext cx="490762" cy="301660"/>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969" name="Rectangle 968">
                <a:extLst>
                  <a:ext uri="{FF2B5EF4-FFF2-40B4-BE49-F238E27FC236}">
                    <a16:creationId xmlns:a16="http://schemas.microsoft.com/office/drawing/2014/main" id="{DCF75213-6AF0-85D2-37E2-D84C57FE730C}"/>
                  </a:ext>
                </a:extLst>
              </p:cNvPr>
              <p:cNvSpPr/>
              <p:nvPr/>
            </p:nvSpPr>
            <p:spPr>
              <a:xfrm>
                <a:off x="5435527" y="2359007"/>
                <a:ext cx="587049" cy="436572"/>
              </a:xfrm>
              <a:prstGeom prst="rect">
                <a:avLst/>
              </a:prstGeom>
              <a:no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grpSp>
      <p:sp>
        <p:nvSpPr>
          <p:cNvPr id="4" name="TextBox 3">
            <a:extLst>
              <a:ext uri="{FF2B5EF4-FFF2-40B4-BE49-F238E27FC236}">
                <a16:creationId xmlns:a16="http://schemas.microsoft.com/office/drawing/2014/main" id="{732CB824-BF91-E43C-2299-E7740AF0BDAF}"/>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92</a:t>
            </a:r>
          </a:p>
        </p:txBody>
      </p:sp>
      <p:sp>
        <p:nvSpPr>
          <p:cNvPr id="5" name="Rectangle: Rounded Corners 4">
            <a:extLst>
              <a:ext uri="{FF2B5EF4-FFF2-40B4-BE49-F238E27FC236}">
                <a16:creationId xmlns:a16="http://schemas.microsoft.com/office/drawing/2014/main" id="{29B51030-CFAD-94BD-C826-84C8C7396998}"/>
              </a:ext>
            </a:extLst>
          </p:cNvPr>
          <p:cNvSpPr/>
          <p:nvPr/>
        </p:nvSpPr>
        <p:spPr>
          <a:xfrm>
            <a:off x="406193" y="4363725"/>
            <a:ext cx="6055568" cy="336173"/>
          </a:xfrm>
          <a:prstGeom prst="roundRect">
            <a:avLst/>
          </a:prstGeom>
          <a:solidFill>
            <a:schemeClr val="tx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rgbClr val="000000"/>
                </a:solidFill>
                <a:latin typeface="Nunito" pitchFamily="2" charset="-93"/>
              </a:rPr>
              <a:t>Trường hợp 2 – 2.3. Nếu node s màu đen và 2 con của node s màu đen</a:t>
            </a:r>
          </a:p>
        </p:txBody>
      </p:sp>
      <p:sp>
        <p:nvSpPr>
          <p:cNvPr id="6" name="TextBox 5">
            <a:extLst>
              <a:ext uri="{FF2B5EF4-FFF2-40B4-BE49-F238E27FC236}">
                <a16:creationId xmlns:a16="http://schemas.microsoft.com/office/drawing/2014/main" id="{197B7F0F-F4B3-9EC7-2FF4-F00D2799D8BE}"/>
              </a:ext>
            </a:extLst>
          </p:cNvPr>
          <p:cNvSpPr txBox="1"/>
          <p:nvPr/>
        </p:nvSpPr>
        <p:spPr>
          <a:xfrm>
            <a:off x="371518" y="3773817"/>
            <a:ext cx="2981069" cy="523220"/>
          </a:xfrm>
          <a:prstGeom prst="rect">
            <a:avLst/>
          </a:prstGeom>
          <a:noFill/>
        </p:spPr>
        <p:txBody>
          <a:bodyPr wrap="square" rtlCol="0">
            <a:spAutoFit/>
          </a:bodyPr>
          <a:lstStyle/>
          <a:p>
            <a:r>
              <a:rPr lang="vi-VN"/>
              <a:t>Đưa về trường hợp để xủ lý Double Black</a:t>
            </a:r>
          </a:p>
        </p:txBody>
      </p:sp>
    </p:spTree>
    <p:extLst>
      <p:ext uri="{BB962C8B-B14F-4D97-AF65-F5344CB8AC3E}">
        <p14:creationId xmlns:p14="http://schemas.microsoft.com/office/powerpoint/2010/main" val="26767517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8" name="Rectangle 7">
            <a:extLst>
              <a:ext uri="{FF2B5EF4-FFF2-40B4-BE49-F238E27FC236}">
                <a16:creationId xmlns:a16="http://schemas.microsoft.com/office/drawing/2014/main" id="{39236B87-BD1B-E925-0C68-FB8F39EFBDA2}"/>
              </a:ext>
            </a:extLst>
          </p:cNvPr>
          <p:cNvSpPr/>
          <p:nvPr/>
        </p:nvSpPr>
        <p:spPr>
          <a:xfrm>
            <a:off x="300111" y="568530"/>
            <a:ext cx="2902291" cy="449871"/>
          </a:xfrm>
          <a:prstGeom prst="rect">
            <a:avLst/>
          </a:prstGeom>
          <a:solidFill>
            <a:schemeClr val="bg1">
              <a:lumMod val="1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2">
                    <a:lumMod val="60000"/>
                    <a:lumOff val="40000"/>
                  </a:schemeClr>
                </a:solidFill>
                <a:latin typeface="Nunito Black" pitchFamily="2" charset="-93"/>
              </a:rPr>
              <a:t>TH2: Nếu u và v màu đen   </a:t>
            </a:r>
          </a:p>
        </p:txBody>
      </p:sp>
      <p:sp>
        <p:nvSpPr>
          <p:cNvPr id="7" name="Google Shape;867;p37">
            <a:extLst>
              <a:ext uri="{FF2B5EF4-FFF2-40B4-BE49-F238E27FC236}">
                <a16:creationId xmlns:a16="http://schemas.microsoft.com/office/drawing/2014/main" id="{34E10D9C-0DBC-4E7E-1BF0-2D08677C2984}"/>
              </a:ext>
            </a:extLst>
          </p:cNvPr>
          <p:cNvSpPr txBox="1">
            <a:spLocks/>
          </p:cNvSpPr>
          <p:nvPr/>
        </p:nvSpPr>
        <p:spPr>
          <a:xfrm>
            <a:off x="720000" y="238795"/>
            <a:ext cx="7704000" cy="3524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XÓA - DELETE</a:t>
            </a:r>
          </a:p>
        </p:txBody>
      </p:sp>
      <p:sp>
        <p:nvSpPr>
          <p:cNvPr id="28" name="Rectangle 27">
            <a:extLst>
              <a:ext uri="{FF2B5EF4-FFF2-40B4-BE49-F238E27FC236}">
                <a16:creationId xmlns:a16="http://schemas.microsoft.com/office/drawing/2014/main" id="{A1517948-81AB-C61A-B577-C0B49BBA8DDF}"/>
              </a:ext>
            </a:extLst>
          </p:cNvPr>
          <p:cNvSpPr/>
          <p:nvPr/>
        </p:nvSpPr>
        <p:spPr>
          <a:xfrm>
            <a:off x="3202403" y="576487"/>
            <a:ext cx="5641486" cy="449871"/>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vi-VN" b="1">
                <a:solidFill>
                  <a:schemeClr val="bg1">
                    <a:lumMod val="10000"/>
                  </a:schemeClr>
                </a:solidFill>
                <a:latin typeface="Nunito Black" pitchFamily="2" charset="-93"/>
              </a:rPr>
              <a:t>2.3. Nếu node s màu đỏ</a:t>
            </a:r>
          </a:p>
        </p:txBody>
      </p:sp>
      <p:sp>
        <p:nvSpPr>
          <p:cNvPr id="935" name="Google Shape;868;p37">
            <a:extLst>
              <a:ext uri="{FF2B5EF4-FFF2-40B4-BE49-F238E27FC236}">
                <a16:creationId xmlns:a16="http://schemas.microsoft.com/office/drawing/2014/main" id="{BF779DB2-334C-13D1-BBA8-227B26FDD32D}"/>
              </a:ext>
            </a:extLst>
          </p:cNvPr>
          <p:cNvSpPr txBox="1">
            <a:spLocks/>
          </p:cNvSpPr>
          <p:nvPr/>
        </p:nvSpPr>
        <p:spPr>
          <a:xfrm>
            <a:off x="300111" y="1009554"/>
            <a:ext cx="8280057" cy="4918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nSpc>
                <a:spcPct val="150000"/>
              </a:lnSpc>
            </a:pPr>
            <a:r>
              <a:rPr lang="vi-VN" b="1">
                <a:latin typeface="Nunito" pitchFamily="2" charset="-93"/>
              </a:rPr>
              <a:t>VÍ DỤ:</a:t>
            </a:r>
            <a:r>
              <a:rPr lang="vi-VN">
                <a:latin typeface="Nunito" pitchFamily="2" charset="-93"/>
              </a:rPr>
              <a:t> Delete node 5</a:t>
            </a:r>
          </a:p>
        </p:txBody>
      </p:sp>
      <p:sp>
        <p:nvSpPr>
          <p:cNvPr id="29" name="Flowchart: Connector 28">
            <a:extLst>
              <a:ext uri="{FF2B5EF4-FFF2-40B4-BE49-F238E27FC236}">
                <a16:creationId xmlns:a16="http://schemas.microsoft.com/office/drawing/2014/main" id="{9CF098D7-7935-E296-21A6-32846E4F8C42}"/>
              </a:ext>
            </a:extLst>
          </p:cNvPr>
          <p:cNvSpPr/>
          <p:nvPr/>
        </p:nvSpPr>
        <p:spPr>
          <a:xfrm>
            <a:off x="3352587" y="2364867"/>
            <a:ext cx="574963" cy="557607"/>
          </a:xfrm>
          <a:prstGeom prst="flowChartConnector">
            <a:avLst/>
          </a:prstGeom>
          <a:solidFill>
            <a:schemeClr val="bg1">
              <a:lumMod val="10000"/>
            </a:schemeClr>
          </a:solidFill>
          <a:ln>
            <a:solidFill>
              <a:schemeClr val="bg1">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25</a:t>
            </a:r>
          </a:p>
        </p:txBody>
      </p:sp>
      <p:cxnSp>
        <p:nvCxnSpPr>
          <p:cNvPr id="30" name="Straight Connector 29">
            <a:extLst>
              <a:ext uri="{FF2B5EF4-FFF2-40B4-BE49-F238E27FC236}">
                <a16:creationId xmlns:a16="http://schemas.microsoft.com/office/drawing/2014/main" id="{80DE5B72-FE67-2F63-BC58-3F4695C69179}"/>
              </a:ext>
            </a:extLst>
          </p:cNvPr>
          <p:cNvCxnSpPr>
            <a:cxnSpLocks/>
            <a:stCxn id="29" idx="5"/>
            <a:endCxn id="929" idx="0"/>
          </p:cNvCxnSpPr>
          <p:nvPr/>
        </p:nvCxnSpPr>
        <p:spPr>
          <a:xfrm>
            <a:off x="3843349" y="2840814"/>
            <a:ext cx="239266" cy="292164"/>
          </a:xfrm>
          <a:prstGeom prst="line">
            <a:avLst/>
          </a:prstGeom>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435B45BA-4B31-7F19-11F6-B8A6F0403803}"/>
              </a:ext>
            </a:extLst>
          </p:cNvPr>
          <p:cNvCxnSpPr>
            <a:cxnSpLocks/>
            <a:stCxn id="29" idx="7"/>
            <a:endCxn id="934" idx="3"/>
          </p:cNvCxnSpPr>
          <p:nvPr/>
        </p:nvCxnSpPr>
        <p:spPr>
          <a:xfrm flipV="1">
            <a:off x="3843349" y="2049446"/>
            <a:ext cx="525370" cy="397081"/>
          </a:xfrm>
          <a:prstGeom prst="line">
            <a:avLst/>
          </a:prstGeom>
        </p:spPr>
        <p:style>
          <a:lnRef idx="2">
            <a:schemeClr val="dk1"/>
          </a:lnRef>
          <a:fillRef idx="0">
            <a:schemeClr val="dk1"/>
          </a:fillRef>
          <a:effectRef idx="1">
            <a:schemeClr val="dk1"/>
          </a:effectRef>
          <a:fontRef idx="minor">
            <a:schemeClr val="tx1"/>
          </a:fontRef>
        </p:style>
      </p:cxnSp>
      <p:cxnSp>
        <p:nvCxnSpPr>
          <p:cNvPr id="928" name="Straight Connector 927">
            <a:extLst>
              <a:ext uri="{FF2B5EF4-FFF2-40B4-BE49-F238E27FC236}">
                <a16:creationId xmlns:a16="http://schemas.microsoft.com/office/drawing/2014/main" id="{2633515B-B3CF-2207-F26C-C8250ED3F0CE}"/>
              </a:ext>
            </a:extLst>
          </p:cNvPr>
          <p:cNvCxnSpPr>
            <a:cxnSpLocks/>
            <a:stCxn id="5" idx="0"/>
            <a:endCxn id="29" idx="3"/>
          </p:cNvCxnSpPr>
          <p:nvPr/>
        </p:nvCxnSpPr>
        <p:spPr>
          <a:xfrm flipV="1">
            <a:off x="2863885" y="2840814"/>
            <a:ext cx="572903" cy="439550"/>
          </a:xfrm>
          <a:prstGeom prst="line">
            <a:avLst/>
          </a:prstGeom>
        </p:spPr>
        <p:style>
          <a:lnRef idx="2">
            <a:schemeClr val="dk1"/>
          </a:lnRef>
          <a:fillRef idx="0">
            <a:schemeClr val="dk1"/>
          </a:fillRef>
          <a:effectRef idx="1">
            <a:schemeClr val="dk1"/>
          </a:effectRef>
          <a:fontRef idx="minor">
            <a:schemeClr val="tx1"/>
          </a:fontRef>
        </p:style>
      </p:cxnSp>
      <p:sp>
        <p:nvSpPr>
          <p:cNvPr id="929" name="Flowchart: Connector 928">
            <a:extLst>
              <a:ext uri="{FF2B5EF4-FFF2-40B4-BE49-F238E27FC236}">
                <a16:creationId xmlns:a16="http://schemas.microsoft.com/office/drawing/2014/main" id="{06902262-CE53-E625-92A5-801E2C9D04CA}"/>
              </a:ext>
            </a:extLst>
          </p:cNvPr>
          <p:cNvSpPr/>
          <p:nvPr/>
        </p:nvSpPr>
        <p:spPr>
          <a:xfrm>
            <a:off x="3795133" y="3132978"/>
            <a:ext cx="574963" cy="572700"/>
          </a:xfrm>
          <a:prstGeom prst="flowChartConnector">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30</a:t>
            </a:r>
          </a:p>
        </p:txBody>
      </p:sp>
      <p:sp>
        <p:nvSpPr>
          <p:cNvPr id="930" name="Rectangle 929">
            <a:extLst>
              <a:ext uri="{FF2B5EF4-FFF2-40B4-BE49-F238E27FC236}">
                <a16:creationId xmlns:a16="http://schemas.microsoft.com/office/drawing/2014/main" id="{2EB5432B-D442-2C70-4E35-EB5E8460F717}"/>
              </a:ext>
            </a:extLst>
          </p:cNvPr>
          <p:cNvSpPr/>
          <p:nvPr/>
        </p:nvSpPr>
        <p:spPr>
          <a:xfrm>
            <a:off x="3406374" y="3995695"/>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31" name="Rectangle 930">
            <a:extLst>
              <a:ext uri="{FF2B5EF4-FFF2-40B4-BE49-F238E27FC236}">
                <a16:creationId xmlns:a16="http://schemas.microsoft.com/office/drawing/2014/main" id="{ED861896-8E36-04F9-7CBE-00D18CF2E1A5}"/>
              </a:ext>
            </a:extLst>
          </p:cNvPr>
          <p:cNvSpPr/>
          <p:nvPr/>
        </p:nvSpPr>
        <p:spPr>
          <a:xfrm>
            <a:off x="4126649" y="3995694"/>
            <a:ext cx="495349"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32" name="Straight Connector 931">
            <a:extLst>
              <a:ext uri="{FF2B5EF4-FFF2-40B4-BE49-F238E27FC236}">
                <a16:creationId xmlns:a16="http://schemas.microsoft.com/office/drawing/2014/main" id="{E5E5CE7D-9BE1-9CEB-700B-4B64BE8C5AB5}"/>
              </a:ext>
            </a:extLst>
          </p:cNvPr>
          <p:cNvCxnSpPr>
            <a:cxnSpLocks/>
            <a:stCxn id="929" idx="3"/>
            <a:endCxn id="930" idx="0"/>
          </p:cNvCxnSpPr>
          <p:nvPr/>
        </p:nvCxnSpPr>
        <p:spPr>
          <a:xfrm flipH="1">
            <a:off x="3654048" y="3621808"/>
            <a:ext cx="225286" cy="373887"/>
          </a:xfrm>
          <a:prstGeom prst="line">
            <a:avLst/>
          </a:prstGeom>
        </p:spPr>
        <p:style>
          <a:lnRef idx="2">
            <a:schemeClr val="dk1"/>
          </a:lnRef>
          <a:fillRef idx="0">
            <a:schemeClr val="dk1"/>
          </a:fillRef>
          <a:effectRef idx="1">
            <a:schemeClr val="dk1"/>
          </a:effectRef>
          <a:fontRef idx="minor">
            <a:schemeClr val="tx1"/>
          </a:fontRef>
        </p:style>
      </p:cxnSp>
      <p:cxnSp>
        <p:nvCxnSpPr>
          <p:cNvPr id="933" name="Straight Connector 932">
            <a:extLst>
              <a:ext uri="{FF2B5EF4-FFF2-40B4-BE49-F238E27FC236}">
                <a16:creationId xmlns:a16="http://schemas.microsoft.com/office/drawing/2014/main" id="{39FF2292-C8A5-A2BB-4F4A-FD9973A6464E}"/>
              </a:ext>
            </a:extLst>
          </p:cNvPr>
          <p:cNvCxnSpPr>
            <a:cxnSpLocks/>
            <a:stCxn id="929" idx="5"/>
            <a:endCxn id="931" idx="0"/>
          </p:cNvCxnSpPr>
          <p:nvPr/>
        </p:nvCxnSpPr>
        <p:spPr>
          <a:xfrm>
            <a:off x="4285895" y="3621808"/>
            <a:ext cx="88429" cy="373886"/>
          </a:xfrm>
          <a:prstGeom prst="line">
            <a:avLst/>
          </a:prstGeom>
        </p:spPr>
        <p:style>
          <a:lnRef idx="2">
            <a:schemeClr val="dk1"/>
          </a:lnRef>
          <a:fillRef idx="0">
            <a:schemeClr val="dk1"/>
          </a:fillRef>
          <a:effectRef idx="1">
            <a:schemeClr val="dk1"/>
          </a:effectRef>
          <a:fontRef idx="minor">
            <a:schemeClr val="tx1"/>
          </a:fontRef>
        </p:style>
      </p:cxnSp>
      <p:sp>
        <p:nvSpPr>
          <p:cNvPr id="934" name="Flowchart: Connector 933">
            <a:extLst>
              <a:ext uri="{FF2B5EF4-FFF2-40B4-BE49-F238E27FC236}">
                <a16:creationId xmlns:a16="http://schemas.microsoft.com/office/drawing/2014/main" id="{F2228153-39AF-F279-1989-3B9143ED4200}"/>
              </a:ext>
            </a:extLst>
          </p:cNvPr>
          <p:cNvSpPr/>
          <p:nvPr/>
        </p:nvSpPr>
        <p:spPr>
          <a:xfrm>
            <a:off x="4284518" y="1560616"/>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36</a:t>
            </a:r>
          </a:p>
        </p:txBody>
      </p:sp>
      <p:cxnSp>
        <p:nvCxnSpPr>
          <p:cNvPr id="941" name="Straight Connector 940">
            <a:extLst>
              <a:ext uri="{FF2B5EF4-FFF2-40B4-BE49-F238E27FC236}">
                <a16:creationId xmlns:a16="http://schemas.microsoft.com/office/drawing/2014/main" id="{35DDD06B-542A-675F-2715-A428654F43E2}"/>
              </a:ext>
            </a:extLst>
          </p:cNvPr>
          <p:cNvCxnSpPr>
            <a:cxnSpLocks/>
            <a:stCxn id="934" idx="5"/>
            <a:endCxn id="942" idx="1"/>
          </p:cNvCxnSpPr>
          <p:nvPr/>
        </p:nvCxnSpPr>
        <p:spPr>
          <a:xfrm>
            <a:off x="4775280" y="2049446"/>
            <a:ext cx="599271" cy="436438"/>
          </a:xfrm>
          <a:prstGeom prst="line">
            <a:avLst/>
          </a:prstGeom>
        </p:spPr>
        <p:style>
          <a:lnRef idx="2">
            <a:schemeClr val="dk1"/>
          </a:lnRef>
          <a:fillRef idx="0">
            <a:schemeClr val="dk1"/>
          </a:fillRef>
          <a:effectRef idx="1">
            <a:schemeClr val="dk1"/>
          </a:effectRef>
          <a:fontRef idx="minor">
            <a:schemeClr val="tx1"/>
          </a:fontRef>
        </p:style>
      </p:cxnSp>
      <p:sp>
        <p:nvSpPr>
          <p:cNvPr id="942" name="Flowchart: Connector 941">
            <a:extLst>
              <a:ext uri="{FF2B5EF4-FFF2-40B4-BE49-F238E27FC236}">
                <a16:creationId xmlns:a16="http://schemas.microsoft.com/office/drawing/2014/main" id="{8B49226A-B8C7-4E1D-2EC7-CE819B64FD0D}"/>
              </a:ext>
            </a:extLst>
          </p:cNvPr>
          <p:cNvSpPr/>
          <p:nvPr/>
        </p:nvSpPr>
        <p:spPr>
          <a:xfrm>
            <a:off x="5290350" y="2402014"/>
            <a:ext cx="574963" cy="572700"/>
          </a:xfrm>
          <a:prstGeom prst="flowChartConnector">
            <a:avLst/>
          </a:prstGeom>
          <a:solidFill>
            <a:schemeClr val="bg1">
              <a:lumMod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a:t>45</a:t>
            </a:r>
          </a:p>
        </p:txBody>
      </p:sp>
      <p:sp>
        <p:nvSpPr>
          <p:cNvPr id="943" name="Rectangle 942">
            <a:extLst>
              <a:ext uri="{FF2B5EF4-FFF2-40B4-BE49-F238E27FC236}">
                <a16:creationId xmlns:a16="http://schemas.microsoft.com/office/drawing/2014/main" id="{CB55A90C-7A65-15CD-44C0-BF5EB0302515}"/>
              </a:ext>
            </a:extLst>
          </p:cNvPr>
          <p:cNvSpPr/>
          <p:nvPr/>
        </p:nvSpPr>
        <p:spPr>
          <a:xfrm>
            <a:off x="4994582" y="3280365"/>
            <a:ext cx="494630"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944" name="Rectangle 943">
            <a:extLst>
              <a:ext uri="{FF2B5EF4-FFF2-40B4-BE49-F238E27FC236}">
                <a16:creationId xmlns:a16="http://schemas.microsoft.com/office/drawing/2014/main" id="{3231B2B9-182C-BC93-C978-F2EF15AB1DA0}"/>
              </a:ext>
            </a:extLst>
          </p:cNvPr>
          <p:cNvSpPr/>
          <p:nvPr/>
        </p:nvSpPr>
        <p:spPr>
          <a:xfrm>
            <a:off x="5634107" y="3297765"/>
            <a:ext cx="494631"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cxnSp>
        <p:nvCxnSpPr>
          <p:cNvPr id="945" name="Straight Connector 944">
            <a:extLst>
              <a:ext uri="{FF2B5EF4-FFF2-40B4-BE49-F238E27FC236}">
                <a16:creationId xmlns:a16="http://schemas.microsoft.com/office/drawing/2014/main" id="{6E1F9F49-3505-FE00-90F3-A79C71EEAD28}"/>
              </a:ext>
            </a:extLst>
          </p:cNvPr>
          <p:cNvCxnSpPr>
            <a:cxnSpLocks/>
            <a:stCxn id="942" idx="3"/>
            <a:endCxn id="943" idx="0"/>
          </p:cNvCxnSpPr>
          <p:nvPr/>
        </p:nvCxnSpPr>
        <p:spPr>
          <a:xfrm flipH="1">
            <a:off x="5241897" y="2890844"/>
            <a:ext cx="132654" cy="389521"/>
          </a:xfrm>
          <a:prstGeom prst="line">
            <a:avLst/>
          </a:prstGeom>
        </p:spPr>
        <p:style>
          <a:lnRef idx="2">
            <a:schemeClr val="dk1"/>
          </a:lnRef>
          <a:fillRef idx="0">
            <a:schemeClr val="dk1"/>
          </a:fillRef>
          <a:effectRef idx="1">
            <a:schemeClr val="dk1"/>
          </a:effectRef>
          <a:fontRef idx="minor">
            <a:schemeClr val="tx1"/>
          </a:fontRef>
        </p:style>
      </p:cxnSp>
      <p:cxnSp>
        <p:nvCxnSpPr>
          <p:cNvPr id="946" name="Straight Connector 945">
            <a:extLst>
              <a:ext uri="{FF2B5EF4-FFF2-40B4-BE49-F238E27FC236}">
                <a16:creationId xmlns:a16="http://schemas.microsoft.com/office/drawing/2014/main" id="{819A6757-003A-192A-5E4D-75B5CC3DBF21}"/>
              </a:ext>
            </a:extLst>
          </p:cNvPr>
          <p:cNvCxnSpPr>
            <a:cxnSpLocks/>
            <a:stCxn id="942" idx="5"/>
            <a:endCxn id="944" idx="0"/>
          </p:cNvCxnSpPr>
          <p:nvPr/>
        </p:nvCxnSpPr>
        <p:spPr>
          <a:xfrm>
            <a:off x="5781112" y="2890844"/>
            <a:ext cx="100311" cy="406921"/>
          </a:xfrm>
          <a:prstGeom prst="line">
            <a:avLst/>
          </a:prstGeom>
        </p:spPr>
        <p:style>
          <a:lnRef idx="2">
            <a:schemeClr val="dk1"/>
          </a:lnRef>
          <a:fillRef idx="0">
            <a:schemeClr val="dk1"/>
          </a:fillRef>
          <a:effectRef idx="1">
            <a:schemeClr val="dk1"/>
          </a:effectRef>
          <a:fontRef idx="minor">
            <a:schemeClr val="tx1"/>
          </a:fontRef>
        </p:style>
      </p:cxnSp>
      <p:cxnSp>
        <p:nvCxnSpPr>
          <p:cNvPr id="952" name="Straight Arrow Connector 951">
            <a:extLst>
              <a:ext uri="{FF2B5EF4-FFF2-40B4-BE49-F238E27FC236}">
                <a16:creationId xmlns:a16="http://schemas.microsoft.com/office/drawing/2014/main" id="{B0228036-DD38-C3AD-52A6-F0566DF719D7}"/>
              </a:ext>
            </a:extLst>
          </p:cNvPr>
          <p:cNvCxnSpPr>
            <a:cxnSpLocks/>
            <a:stCxn id="953" idx="2"/>
            <a:endCxn id="934" idx="6"/>
          </p:cNvCxnSpPr>
          <p:nvPr/>
        </p:nvCxnSpPr>
        <p:spPr>
          <a:xfrm flipH="1" flipV="1">
            <a:off x="4859481" y="1846966"/>
            <a:ext cx="1107147" cy="39233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53" name="TextBox 952">
            <a:extLst>
              <a:ext uri="{FF2B5EF4-FFF2-40B4-BE49-F238E27FC236}">
                <a16:creationId xmlns:a16="http://schemas.microsoft.com/office/drawing/2014/main" id="{41736B49-9E22-1C52-7E4D-227E0A99BC06}"/>
              </a:ext>
            </a:extLst>
          </p:cNvPr>
          <p:cNvSpPr txBox="1"/>
          <p:nvPr/>
        </p:nvSpPr>
        <p:spPr>
          <a:xfrm>
            <a:off x="5826338" y="1931524"/>
            <a:ext cx="280579" cy="307777"/>
          </a:xfrm>
          <a:prstGeom prst="rect">
            <a:avLst/>
          </a:prstGeom>
          <a:noFill/>
        </p:spPr>
        <p:txBody>
          <a:bodyPr wrap="square" rtlCol="0">
            <a:spAutoFit/>
          </a:bodyPr>
          <a:lstStyle/>
          <a:p>
            <a:r>
              <a:rPr lang="vi-VN"/>
              <a:t>s</a:t>
            </a:r>
          </a:p>
        </p:txBody>
      </p:sp>
      <p:sp>
        <p:nvSpPr>
          <p:cNvPr id="5" name="Rectangle 4">
            <a:extLst>
              <a:ext uri="{FF2B5EF4-FFF2-40B4-BE49-F238E27FC236}">
                <a16:creationId xmlns:a16="http://schemas.microsoft.com/office/drawing/2014/main" id="{3A4B9E00-EC5E-3F44-9121-4730FDC625A1}"/>
              </a:ext>
            </a:extLst>
          </p:cNvPr>
          <p:cNvSpPr/>
          <p:nvPr/>
        </p:nvSpPr>
        <p:spPr>
          <a:xfrm>
            <a:off x="2616211" y="3280364"/>
            <a:ext cx="495348" cy="249381"/>
          </a:xfrm>
          <a:prstGeom prst="rect">
            <a:avLst/>
          </a:prstGeom>
          <a:solidFill>
            <a:schemeClr val="bg1">
              <a:lumMod val="10000"/>
            </a:schemeClr>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vi-VN"/>
              <a:t>NIL</a:t>
            </a:r>
          </a:p>
        </p:txBody>
      </p:sp>
      <p:sp>
        <p:nvSpPr>
          <p:cNvPr id="4" name="TextBox 3">
            <a:extLst>
              <a:ext uri="{FF2B5EF4-FFF2-40B4-BE49-F238E27FC236}">
                <a16:creationId xmlns:a16="http://schemas.microsoft.com/office/drawing/2014/main" id="{756B7483-4C52-79D4-A654-C2517C2E77E1}"/>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93</a:t>
            </a:r>
          </a:p>
        </p:txBody>
      </p:sp>
    </p:spTree>
    <p:extLst>
      <p:ext uri="{BB962C8B-B14F-4D97-AF65-F5344CB8AC3E}">
        <p14:creationId xmlns:p14="http://schemas.microsoft.com/office/powerpoint/2010/main" val="4239366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37"/>
          <p:cNvSpPr txBox="1">
            <a:spLocks noGrp="1"/>
          </p:cNvSpPr>
          <p:nvPr>
            <p:ph type="title"/>
          </p:nvPr>
        </p:nvSpPr>
        <p:spPr>
          <a:xfrm>
            <a:off x="720000" y="5212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a:t>XÓA - DELETE</a:t>
            </a:r>
            <a:endParaRPr/>
          </a:p>
        </p:txBody>
      </p:sp>
      <p:sp>
        <p:nvSpPr>
          <p:cNvPr id="868" name="Google Shape;868;p37"/>
          <p:cNvSpPr txBox="1">
            <a:spLocks noGrp="1"/>
          </p:cNvSpPr>
          <p:nvPr>
            <p:ph type="subTitle" idx="1"/>
          </p:nvPr>
        </p:nvSpPr>
        <p:spPr>
          <a:xfrm>
            <a:off x="300111" y="1572224"/>
            <a:ext cx="8543778" cy="2816896"/>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lnSpc>
                <a:spcPct val="150000"/>
              </a:lnSpc>
            </a:pPr>
            <a:r>
              <a:rPr lang="vi-VN" sz="1600">
                <a:latin typeface="Nunito" pitchFamily="2" charset="-93"/>
              </a:rPr>
              <a:t>Delete (Tree T, Node Z): Thực hiện xóa phần tử được chọn. Trong hàm Delete sẽ dùng đến các hàm bên dưới gồm:</a:t>
            </a:r>
          </a:p>
          <a:p>
            <a:pPr marL="182563" lvl="0" indent="266700" algn="l" rtl="0">
              <a:lnSpc>
                <a:spcPct val="150000"/>
              </a:lnSpc>
              <a:spcBef>
                <a:spcPts val="0"/>
              </a:spcBef>
              <a:spcAft>
                <a:spcPts val="0"/>
              </a:spcAft>
              <a:buFont typeface="+mj-lt"/>
              <a:buAutoNum type="arabicPeriod"/>
            </a:pPr>
            <a:r>
              <a:rPr lang="vi-VN" sz="1600">
                <a:latin typeface="Nunito" pitchFamily="2" charset="-93"/>
              </a:rPr>
              <a:t>Transplant (Tree T, Node u, Node v): Di chuyển các cây con bên trong cây, gồm cây con u và v.</a:t>
            </a:r>
          </a:p>
          <a:p>
            <a:pPr marL="182563" lvl="0" indent="266700" algn="l" rtl="0">
              <a:lnSpc>
                <a:spcPct val="150000"/>
              </a:lnSpc>
              <a:spcBef>
                <a:spcPts val="0"/>
              </a:spcBef>
              <a:spcAft>
                <a:spcPts val="0"/>
              </a:spcAft>
              <a:buFont typeface="+mj-lt"/>
              <a:buAutoNum type="arabicPeriod"/>
            </a:pPr>
            <a:r>
              <a:rPr lang="vi-VN" sz="1600">
                <a:latin typeface="Nunito" pitchFamily="2" charset="-93"/>
              </a:rPr>
              <a:t>Delete_FixUp (Tree T, Node X): Giải quyết các vấn đề vi phạm quy tắc sau khi đã thực hiện xóa node.</a:t>
            </a:r>
          </a:p>
          <a:p>
            <a:pPr marL="182563" indent="0">
              <a:lnSpc>
                <a:spcPct val="150000"/>
              </a:lnSpc>
            </a:pPr>
            <a:r>
              <a:rPr lang="vi-VN" sz="1600" b="1">
                <a:latin typeface="Nunito" pitchFamily="2" charset="-93"/>
              </a:rPr>
              <a:t>Nguồn source code</a:t>
            </a:r>
            <a:r>
              <a:rPr lang="vi-VN" sz="1600">
                <a:latin typeface="Nunito" pitchFamily="2" charset="-93"/>
              </a:rPr>
              <a:t>: </a:t>
            </a:r>
            <a:r>
              <a:rPr lang="en-US" sz="1600">
                <a:solidFill>
                  <a:schemeClr val="dk1"/>
                </a:solidFill>
                <a:latin typeface="Nunito" pitchFamily="2" charset="-93"/>
                <a:hlinkClick r:id="rId3"/>
              </a:rPr>
              <a:t>2009 Introduction to Algorithms Third Editon</a:t>
            </a:r>
            <a:r>
              <a:rPr lang="en-US" sz="1600">
                <a:solidFill>
                  <a:schemeClr val="dk1"/>
                </a:solidFill>
                <a:latin typeface="Nunito" pitchFamily="2" charset="-93"/>
              </a:rPr>
              <a:t> (Trang 323 - 329)</a:t>
            </a:r>
            <a:endParaRPr lang="en-US" sz="1600">
              <a:latin typeface="Nunito" pitchFamily="2" charset="-93"/>
            </a:endParaRPr>
          </a:p>
          <a:p>
            <a:pPr marL="182563" lvl="0" indent="266700" algn="l" rtl="0">
              <a:spcBef>
                <a:spcPts val="0"/>
              </a:spcBef>
              <a:spcAft>
                <a:spcPts val="0"/>
              </a:spcAft>
              <a:buFont typeface="+mj-lt"/>
              <a:buAutoNum type="arabicPeriod"/>
            </a:pPr>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4" name="Rectangle 3">
            <a:extLst>
              <a:ext uri="{FF2B5EF4-FFF2-40B4-BE49-F238E27FC236}">
                <a16:creationId xmlns:a16="http://schemas.microsoft.com/office/drawing/2014/main" id="{ABEF4119-FE24-EA9B-5BC8-5DED750AC23B}"/>
              </a:ext>
            </a:extLst>
          </p:cNvPr>
          <p:cNvSpPr/>
          <p:nvPr/>
        </p:nvSpPr>
        <p:spPr>
          <a:xfrm>
            <a:off x="300111" y="1167940"/>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5" name="TextBox 4">
            <a:extLst>
              <a:ext uri="{FF2B5EF4-FFF2-40B4-BE49-F238E27FC236}">
                <a16:creationId xmlns:a16="http://schemas.microsoft.com/office/drawing/2014/main" id="{0E4D458C-D858-37B1-32BE-04AD63585072}"/>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94</a:t>
            </a:r>
          </a:p>
        </p:txBody>
      </p:sp>
    </p:spTree>
    <p:extLst>
      <p:ext uri="{BB962C8B-B14F-4D97-AF65-F5344CB8AC3E}">
        <p14:creationId xmlns:p14="http://schemas.microsoft.com/office/powerpoint/2010/main" val="2154181526"/>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4800" y="1188720"/>
            <a:ext cx="3430262" cy="274320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0">
              <a:lnSpc>
                <a:spcPct val="150000"/>
              </a:lnSpc>
            </a:pPr>
            <a:r>
              <a:rPr lang="vi-VN">
                <a:latin typeface="Nunito" pitchFamily="2" charset="-93"/>
              </a:rPr>
              <a:t>Delete (Tree T, Node Z): Thực hiện xóa phần tử được chọn. Hàm sẽ tìm vị trí node cần xóa và di chuyển các cây con sau khi xóa node này. Tái cân bằng cây khi có vi phạm quy tắc CTDL</a:t>
            </a:r>
          </a:p>
          <a:p>
            <a:pPr marL="182563" indent="0">
              <a:lnSpc>
                <a:spcPct val="150000"/>
              </a:lnSpc>
            </a:pPr>
            <a:r>
              <a:rPr lang="vi-VN" b="1">
                <a:latin typeface="Nunito" pitchFamily="2" charset="-93"/>
              </a:rPr>
              <a:t>Nguồn source code</a:t>
            </a:r>
            <a:r>
              <a:rPr lang="vi-VN">
                <a:latin typeface="Nunito" pitchFamily="2" charset="-93"/>
              </a:rPr>
              <a:t>: </a:t>
            </a:r>
            <a:r>
              <a:rPr lang="en-US">
                <a:solidFill>
                  <a:schemeClr val="dk1"/>
                </a:solidFill>
                <a:latin typeface="Nunito" pitchFamily="2" charset="-93"/>
                <a:hlinkClick r:id="rId3"/>
              </a:rPr>
              <a:t>2009 Introduction to Algorithms Third Editon</a:t>
            </a:r>
            <a:r>
              <a:rPr lang="en-US">
                <a:solidFill>
                  <a:schemeClr val="dk1"/>
                </a:solidFill>
                <a:latin typeface="Nunito" pitchFamily="2" charset="-93"/>
              </a:rPr>
              <a:t> (Trang 324)</a:t>
            </a:r>
            <a:endParaRPr lang="en-US">
              <a:latin typeface="Nunito" pitchFamily="2" charset="-93"/>
            </a:endParaRPr>
          </a:p>
          <a:p>
            <a:pPr marL="182563" indent="0"/>
            <a:endParaRPr lang="vi-VN" sz="1600">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4CB27AF5-B952-6E1D-D992-4939B075A0C0}"/>
              </a:ext>
            </a:extLst>
          </p:cNvPr>
          <p:cNvPicPr>
            <a:picLocks noChangeAspect="1"/>
          </p:cNvPicPr>
          <p:nvPr/>
        </p:nvPicPr>
        <p:blipFill rotWithShape="1">
          <a:blip r:embed="rId4"/>
          <a:srcRect l="5493" t="6074" r="5493" b="4667"/>
          <a:stretch/>
        </p:blipFill>
        <p:spPr>
          <a:xfrm>
            <a:off x="3735062" y="0"/>
            <a:ext cx="5429450" cy="5143500"/>
          </a:xfrm>
          <a:prstGeom prst="rect">
            <a:avLst/>
          </a:prstGeom>
        </p:spPr>
      </p:pic>
      <p:sp>
        <p:nvSpPr>
          <p:cNvPr id="3" name="Rectangle 2">
            <a:extLst>
              <a:ext uri="{FF2B5EF4-FFF2-40B4-BE49-F238E27FC236}">
                <a16:creationId xmlns:a16="http://schemas.microsoft.com/office/drawing/2014/main" id="{01D5E636-2066-6128-0F50-C0C314F284F5}"/>
              </a:ext>
            </a:extLst>
          </p:cNvPr>
          <p:cNvSpPr/>
          <p:nvPr/>
        </p:nvSpPr>
        <p:spPr>
          <a:xfrm>
            <a:off x="304800" y="753956"/>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Tree>
    <p:extLst>
      <p:ext uri="{BB962C8B-B14F-4D97-AF65-F5344CB8AC3E}">
        <p14:creationId xmlns:p14="http://schemas.microsoft.com/office/powerpoint/2010/main" val="4246293176"/>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300109" y="988990"/>
            <a:ext cx="8543778" cy="46348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indent="266700">
              <a:buFont typeface="+mj-lt"/>
              <a:buAutoNum type="arabicPeriod"/>
            </a:pPr>
            <a:r>
              <a:rPr lang="vi-VN" sz="1600">
                <a:latin typeface="Nunito" pitchFamily="2" charset="-93"/>
              </a:rPr>
              <a:t>Transplant: Di chuyển các cây con bên trong cây</a:t>
            </a: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pic>
        <p:nvPicPr>
          <p:cNvPr id="5" name="Picture 4" descr="A screen shot of a computer program&#10;&#10;Description automatically generated">
            <a:extLst>
              <a:ext uri="{FF2B5EF4-FFF2-40B4-BE49-F238E27FC236}">
                <a16:creationId xmlns:a16="http://schemas.microsoft.com/office/drawing/2014/main" id="{06F567BA-1DE9-8EE7-D68A-4D38EF055BE6}"/>
              </a:ext>
            </a:extLst>
          </p:cNvPr>
          <p:cNvPicPr>
            <a:picLocks noChangeAspect="1"/>
          </p:cNvPicPr>
          <p:nvPr/>
        </p:nvPicPr>
        <p:blipFill rotWithShape="1">
          <a:blip r:embed="rId3"/>
          <a:srcRect l="3333" t="12096" r="4000" b="12256"/>
          <a:stretch/>
        </p:blipFill>
        <p:spPr>
          <a:xfrm>
            <a:off x="1230355" y="1583811"/>
            <a:ext cx="6683286" cy="2848811"/>
          </a:xfrm>
          <a:prstGeom prst="rect">
            <a:avLst/>
          </a:prstGeom>
        </p:spPr>
      </p:pic>
      <p:sp>
        <p:nvSpPr>
          <p:cNvPr id="6" name="Google Shape;867;p37">
            <a:extLst>
              <a:ext uri="{FF2B5EF4-FFF2-40B4-BE49-F238E27FC236}">
                <a16:creationId xmlns:a16="http://schemas.microsoft.com/office/drawing/2014/main" id="{C91BEA12-F3CB-7CDB-C6D7-4928D58346A2}"/>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sp>
        <p:nvSpPr>
          <p:cNvPr id="4" name="TextBox 3">
            <a:extLst>
              <a:ext uri="{FF2B5EF4-FFF2-40B4-BE49-F238E27FC236}">
                <a16:creationId xmlns:a16="http://schemas.microsoft.com/office/drawing/2014/main" id="{0EFB4133-CCC5-17D6-7881-5330916A5C20}"/>
              </a:ext>
            </a:extLst>
          </p:cNvPr>
          <p:cNvSpPr txBox="1"/>
          <p:nvPr/>
        </p:nvSpPr>
        <p:spPr>
          <a:xfrm>
            <a:off x="300109" y="4432622"/>
            <a:ext cx="8543778" cy="388568"/>
          </a:xfrm>
          <a:prstGeom prst="rect">
            <a:avLst/>
          </a:prstGeom>
          <a:noFill/>
        </p:spPr>
        <p:txBody>
          <a:bodyPr wrap="square">
            <a:spAutoFit/>
          </a:bodyPr>
          <a:lstStyle/>
          <a:p>
            <a:pPr marL="182563" indent="0">
              <a:lnSpc>
                <a:spcPct val="150000"/>
              </a:lnSpc>
            </a:pPr>
            <a:r>
              <a:rPr lang="vi-VN" sz="1400" b="1">
                <a:latin typeface="Nunito" pitchFamily="2" charset="-93"/>
              </a:rPr>
              <a:t>Nguồn source code</a:t>
            </a:r>
            <a:r>
              <a:rPr lang="vi-VN" sz="1400">
                <a:latin typeface="Nunito" pitchFamily="2" charset="-93"/>
              </a:rPr>
              <a:t>: </a:t>
            </a:r>
            <a:r>
              <a:rPr lang="en-US" sz="1400">
                <a:solidFill>
                  <a:schemeClr val="dk1"/>
                </a:solidFill>
                <a:latin typeface="Nunito" pitchFamily="2" charset="-93"/>
                <a:hlinkClick r:id="rId4"/>
              </a:rPr>
              <a:t>2009 Introduction to Algorithms Third Editon</a:t>
            </a:r>
            <a:r>
              <a:rPr lang="en-US" sz="1400">
                <a:solidFill>
                  <a:schemeClr val="dk1"/>
                </a:solidFill>
                <a:latin typeface="Nunito" pitchFamily="2" charset="-93"/>
              </a:rPr>
              <a:t> (Trang 323)</a:t>
            </a:r>
            <a:endParaRPr lang="en-US" sz="1400">
              <a:latin typeface="Nunito" pitchFamily="2" charset="-93"/>
            </a:endParaRPr>
          </a:p>
        </p:txBody>
      </p:sp>
      <p:sp>
        <p:nvSpPr>
          <p:cNvPr id="7" name="Rectangle 6">
            <a:extLst>
              <a:ext uri="{FF2B5EF4-FFF2-40B4-BE49-F238E27FC236}">
                <a16:creationId xmlns:a16="http://schemas.microsoft.com/office/drawing/2014/main" id="{BE2F420F-6BC9-533E-8C32-6A134500C223}"/>
              </a:ext>
            </a:extLst>
          </p:cNvPr>
          <p:cNvSpPr/>
          <p:nvPr/>
        </p:nvSpPr>
        <p:spPr>
          <a:xfrm>
            <a:off x="300109" y="549269"/>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
        <p:nvSpPr>
          <p:cNvPr id="3" name="TextBox 2">
            <a:extLst>
              <a:ext uri="{FF2B5EF4-FFF2-40B4-BE49-F238E27FC236}">
                <a16:creationId xmlns:a16="http://schemas.microsoft.com/office/drawing/2014/main" id="{BDB8CABD-7A54-5B98-9540-69BE1929AD5D}"/>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96</a:t>
            </a:r>
          </a:p>
        </p:txBody>
      </p:sp>
    </p:spTree>
    <p:extLst>
      <p:ext uri="{BB962C8B-B14F-4D97-AF65-F5344CB8AC3E}">
        <p14:creationId xmlns:p14="http://schemas.microsoft.com/office/powerpoint/2010/main" val="1751858274"/>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8" name="Google Shape;868;p37"/>
          <p:cNvSpPr txBox="1">
            <a:spLocks noGrp="1"/>
          </p:cNvSpPr>
          <p:nvPr>
            <p:ph type="subTitle" idx="1"/>
          </p:nvPr>
        </p:nvSpPr>
        <p:spPr>
          <a:xfrm>
            <a:off x="0" y="1501140"/>
            <a:ext cx="3256243" cy="2141220"/>
          </a:xfrm>
          <a:prstGeom prst="rect">
            <a:avLst/>
          </a:prstGeom>
          <a:solidFill>
            <a:schemeClr val="bg2">
              <a:lumMod val="60000"/>
              <a:lumOff val="40000"/>
            </a:schemeClr>
          </a:solidFill>
        </p:spPr>
        <p:txBody>
          <a:bodyPr spcFirstLastPara="1" wrap="square" lIns="91425" tIns="91425" rIns="91425" bIns="91425" anchor="t" anchorCtr="0">
            <a:noAutofit/>
          </a:bodyPr>
          <a:lstStyle/>
          <a:p>
            <a:pPr marL="182563" lvl="0" indent="0" algn="l" rtl="0">
              <a:lnSpc>
                <a:spcPct val="150000"/>
              </a:lnSpc>
              <a:spcBef>
                <a:spcPts val="0"/>
              </a:spcBef>
              <a:spcAft>
                <a:spcPts val="0"/>
              </a:spcAft>
            </a:pPr>
            <a:r>
              <a:rPr lang="vi-VN">
                <a:latin typeface="Nunito" pitchFamily="2" charset="-93"/>
              </a:rPr>
              <a:t>Delete_FixUp (Tree T, Node X): Giải quyết các vấn đề vi phạm quy tắc sau khi đã thực hiện xóa node.</a:t>
            </a:r>
          </a:p>
          <a:p>
            <a:pPr marL="182563" indent="0">
              <a:lnSpc>
                <a:spcPct val="150000"/>
              </a:lnSpc>
            </a:pPr>
            <a:r>
              <a:rPr lang="vi-VN" b="1">
                <a:latin typeface="Nunito" pitchFamily="2" charset="-93"/>
              </a:rPr>
              <a:t>Nguồn source code</a:t>
            </a:r>
            <a:r>
              <a:rPr lang="vi-VN">
                <a:latin typeface="Nunito" pitchFamily="2" charset="-93"/>
              </a:rPr>
              <a:t>: </a:t>
            </a:r>
            <a:r>
              <a:rPr lang="en-US">
                <a:solidFill>
                  <a:schemeClr val="dk1"/>
                </a:solidFill>
                <a:latin typeface="Nunito" pitchFamily="2" charset="-93"/>
                <a:hlinkClick r:id="rId3"/>
              </a:rPr>
              <a:t>2009 Introduction to Algorithms Third Editon</a:t>
            </a:r>
            <a:r>
              <a:rPr lang="en-US">
                <a:solidFill>
                  <a:schemeClr val="dk1"/>
                </a:solidFill>
                <a:latin typeface="Nunito" pitchFamily="2" charset="-93"/>
              </a:rPr>
              <a:t> (Trang 326)</a:t>
            </a:r>
            <a:endParaRPr lang="en-US">
              <a:latin typeface="Nunito" pitchFamily="2" charset="-93"/>
            </a:endParaRPr>
          </a:p>
        </p:txBody>
      </p:sp>
      <p:sp>
        <p:nvSpPr>
          <p:cNvPr id="2" name="Google Shape;867;p37">
            <a:extLst>
              <a:ext uri="{FF2B5EF4-FFF2-40B4-BE49-F238E27FC236}">
                <a16:creationId xmlns:a16="http://schemas.microsoft.com/office/drawing/2014/main" id="{901E9412-26C8-EB74-16E6-17A8D7D5CFCA}"/>
              </a:ext>
            </a:extLst>
          </p:cNvPr>
          <p:cNvSpPr txBox="1">
            <a:spLocks/>
          </p:cNvSpPr>
          <p:nvPr/>
        </p:nvSpPr>
        <p:spPr>
          <a:xfrm>
            <a:off x="976853" y="239997"/>
            <a:ext cx="1577372" cy="4240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r>
              <a:rPr lang="vi-VN" sz="1400"/>
              <a:t>03. THAO TÁC</a:t>
            </a:r>
          </a:p>
        </p:txBody>
      </p:sp>
      <p:sp>
        <p:nvSpPr>
          <p:cNvPr id="10" name="Google Shape;867;p37">
            <a:extLst>
              <a:ext uri="{FF2B5EF4-FFF2-40B4-BE49-F238E27FC236}">
                <a16:creationId xmlns:a16="http://schemas.microsoft.com/office/drawing/2014/main" id="{914AE4EC-FABF-8D3F-9DFB-6C9672D13219}"/>
              </a:ext>
            </a:extLst>
          </p:cNvPr>
          <p:cNvSpPr txBox="1">
            <a:spLocks/>
          </p:cNvSpPr>
          <p:nvPr/>
        </p:nvSpPr>
        <p:spPr>
          <a:xfrm>
            <a:off x="2786676" y="248484"/>
            <a:ext cx="3570646" cy="3509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2pPr>
            <a:lvl3pPr marR="0" lvl="2"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3pPr>
            <a:lvl4pPr marR="0" lvl="3"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4pPr>
            <a:lvl5pPr marR="0" lvl="4"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5pPr>
            <a:lvl6pPr marR="0" lvl="5"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6pPr>
            <a:lvl7pPr marR="0" lvl="6"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7pPr>
            <a:lvl8pPr marR="0" lvl="7"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8pPr>
            <a:lvl9pPr marR="0" lvl="8" algn="l" rtl="0">
              <a:lnSpc>
                <a:spcPct val="100000"/>
              </a:lnSpc>
              <a:spcBef>
                <a:spcPts val="0"/>
              </a:spcBef>
              <a:spcAft>
                <a:spcPts val="0"/>
              </a:spcAft>
              <a:buClr>
                <a:schemeClr val="dk1"/>
              </a:buClr>
              <a:buSzPts val="3000"/>
              <a:buFont typeface="DM Sans"/>
              <a:buNone/>
              <a:defRPr sz="3000" b="1" i="0" u="none" strike="noStrike" cap="none">
                <a:solidFill>
                  <a:schemeClr val="dk1"/>
                </a:solidFill>
                <a:latin typeface="DM Sans"/>
                <a:ea typeface="DM Sans"/>
                <a:cs typeface="DM Sans"/>
                <a:sym typeface="DM Sans"/>
              </a:defRPr>
            </a:lvl9pPr>
          </a:lstStyle>
          <a:p>
            <a:pPr algn="ctr"/>
            <a:r>
              <a:rPr lang="vi-VN" sz="1400"/>
              <a:t>DELETE - XÓA</a:t>
            </a:r>
          </a:p>
        </p:txBody>
      </p:sp>
      <p:pic>
        <p:nvPicPr>
          <p:cNvPr id="9" name="Picture 8" descr="A screenshot of a computer program&#10;&#10;Description automatically generated">
            <a:extLst>
              <a:ext uri="{FF2B5EF4-FFF2-40B4-BE49-F238E27FC236}">
                <a16:creationId xmlns:a16="http://schemas.microsoft.com/office/drawing/2014/main" id="{D38F1AEA-7054-211F-BFFF-27D53F044B57}"/>
              </a:ext>
            </a:extLst>
          </p:cNvPr>
          <p:cNvPicPr>
            <a:picLocks noChangeAspect="1"/>
          </p:cNvPicPr>
          <p:nvPr/>
        </p:nvPicPr>
        <p:blipFill rotWithShape="1">
          <a:blip r:embed="rId4"/>
          <a:srcRect l="4883" t="5129" r="4630" b="5602"/>
          <a:stretch/>
        </p:blipFill>
        <p:spPr>
          <a:xfrm>
            <a:off x="3256243" y="0"/>
            <a:ext cx="5890385" cy="5143500"/>
          </a:xfrm>
          <a:prstGeom prst="rect">
            <a:avLst/>
          </a:prstGeom>
        </p:spPr>
      </p:pic>
      <p:sp>
        <p:nvSpPr>
          <p:cNvPr id="11" name="Rectangle 10">
            <a:extLst>
              <a:ext uri="{FF2B5EF4-FFF2-40B4-BE49-F238E27FC236}">
                <a16:creationId xmlns:a16="http://schemas.microsoft.com/office/drawing/2014/main" id="{760BE43C-CD6B-E7CC-09EF-ADB1ECD3C2DB}"/>
              </a:ext>
            </a:extLst>
          </p:cNvPr>
          <p:cNvSpPr/>
          <p:nvPr/>
        </p:nvSpPr>
        <p:spPr>
          <a:xfrm>
            <a:off x="0" y="1161416"/>
            <a:ext cx="2299107" cy="404284"/>
          </a:xfrm>
          <a:prstGeom prst="rect">
            <a:avLst/>
          </a:prstGeom>
          <a:solidFill>
            <a:schemeClr val="accent3">
              <a:lumMod val="40000"/>
              <a:lumOff val="60000"/>
            </a:schemeClr>
          </a:solidFill>
          <a:ln>
            <a:solidFill>
              <a:schemeClr val="bg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b="1">
                <a:solidFill>
                  <a:schemeClr val="bg1">
                    <a:lumMod val="10000"/>
                  </a:schemeClr>
                </a:solidFill>
                <a:latin typeface="Nunito" pitchFamily="2" charset="-93"/>
              </a:rPr>
              <a:t>Code</a:t>
            </a:r>
          </a:p>
        </p:txBody>
      </p:sp>
    </p:spTree>
    <p:extLst>
      <p:ext uri="{BB962C8B-B14F-4D97-AF65-F5344CB8AC3E}">
        <p14:creationId xmlns:p14="http://schemas.microsoft.com/office/powerpoint/2010/main" val="1832948555"/>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418500" y="2043651"/>
            <a:ext cx="4740900" cy="15240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a:t>ƯU ĐIỂM - </a:t>
            </a:r>
            <a:br>
              <a:rPr lang="vi-VN"/>
            </a:br>
            <a:r>
              <a:rPr lang="vi-VN"/>
              <a:t>NHƯỢC ĐIỂM</a:t>
            </a:r>
            <a:endParaRPr/>
          </a:p>
        </p:txBody>
      </p:sp>
      <p:sp>
        <p:nvSpPr>
          <p:cNvPr id="757" name="Google Shape;757;p36"/>
          <p:cNvSpPr txBox="1">
            <a:spLocks noGrp="1"/>
          </p:cNvSpPr>
          <p:nvPr>
            <p:ph type="subTitle" idx="1"/>
          </p:nvPr>
        </p:nvSpPr>
        <p:spPr>
          <a:xfrm>
            <a:off x="418500" y="4121826"/>
            <a:ext cx="8359391" cy="3899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Nunito" pitchFamily="2" charset="-93"/>
              </a:rPr>
              <a:t>So sánh giữa Red-Black Tree với CTDL khác và nêu ưu điểm – nhược điểm của CTDL</a:t>
            </a:r>
            <a:endParaRPr>
              <a:latin typeface="Nunito" pitchFamily="2" charset="-93"/>
            </a:endParaRPr>
          </a:p>
        </p:txBody>
      </p:sp>
      <p:sp>
        <p:nvSpPr>
          <p:cNvPr id="758" name="Google Shape;758;p36"/>
          <p:cNvSpPr txBox="1">
            <a:spLocks noGrp="1"/>
          </p:cNvSpPr>
          <p:nvPr>
            <p:ph type="title" idx="2"/>
          </p:nvPr>
        </p:nvSpPr>
        <p:spPr>
          <a:xfrm>
            <a:off x="418500" y="1041976"/>
            <a:ext cx="17025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a:t>
            </a:r>
            <a:r>
              <a:rPr lang="vi-VN"/>
              <a:t>4</a:t>
            </a:r>
            <a:endParaRPr/>
          </a:p>
        </p:txBody>
      </p:sp>
      <p:pic>
        <p:nvPicPr>
          <p:cNvPr id="2" name="Picture 1" descr="A diagram of a network&#10;&#10;Description automatically generated">
            <a:extLst>
              <a:ext uri="{FF2B5EF4-FFF2-40B4-BE49-F238E27FC236}">
                <a16:creationId xmlns:a16="http://schemas.microsoft.com/office/drawing/2014/main" id="{F04EE239-A8BB-A158-9683-F6C3C2A8B093}"/>
              </a:ext>
            </a:extLst>
          </p:cNvPr>
          <p:cNvPicPr>
            <a:picLocks noChangeAspect="1"/>
          </p:cNvPicPr>
          <p:nvPr/>
        </p:nvPicPr>
        <p:blipFill rotWithShape="1">
          <a:blip r:embed="rId3"/>
          <a:srcRect l="-2406" r="-2421"/>
          <a:stretch/>
        </p:blipFill>
        <p:spPr>
          <a:xfrm>
            <a:off x="5159400" y="1205346"/>
            <a:ext cx="3618491" cy="2522248"/>
          </a:xfrm>
          <a:prstGeom prst="rect">
            <a:avLst/>
          </a:prstGeom>
          <a:ln>
            <a:noFill/>
          </a:ln>
          <a:effectLst>
            <a:outerShdw blurRad="292100" dist="139700" dir="2700000" algn="tl" rotWithShape="0">
              <a:srgbClr val="333333">
                <a:alpha val="65000"/>
              </a:srgbClr>
            </a:outerShdw>
          </a:effectLst>
        </p:spPr>
      </p:pic>
      <p:sp>
        <p:nvSpPr>
          <p:cNvPr id="3" name="Google Shape;536;p33">
            <a:extLst>
              <a:ext uri="{FF2B5EF4-FFF2-40B4-BE49-F238E27FC236}">
                <a16:creationId xmlns:a16="http://schemas.microsoft.com/office/drawing/2014/main" id="{847384A4-ADD6-F34B-C5D9-D066C0951578}"/>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4" name="TextBox 3">
            <a:extLst>
              <a:ext uri="{FF2B5EF4-FFF2-40B4-BE49-F238E27FC236}">
                <a16:creationId xmlns:a16="http://schemas.microsoft.com/office/drawing/2014/main" id="{20F32369-9525-8A45-9C2A-BAEDA5E1CC00}"/>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98</a:t>
            </a:r>
          </a:p>
        </p:txBody>
      </p:sp>
    </p:spTree>
    <p:extLst>
      <p:ext uri="{BB962C8B-B14F-4D97-AF65-F5344CB8AC3E}">
        <p14:creationId xmlns:p14="http://schemas.microsoft.com/office/powerpoint/2010/main" val="2373048296"/>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36"/>
          <p:cNvSpPr txBox="1">
            <a:spLocks noGrp="1"/>
          </p:cNvSpPr>
          <p:nvPr>
            <p:ph type="title"/>
          </p:nvPr>
        </p:nvSpPr>
        <p:spPr>
          <a:xfrm>
            <a:off x="1360798" y="2159504"/>
            <a:ext cx="7174831" cy="75507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hlinkClick r:id="rId3" action="ppaction://hlinksldjump"/>
              </a:rPr>
              <a:t>So sánh AVL Tree và Red-Black Tree</a:t>
            </a:r>
            <a:endParaRPr sz="2500">
              <a:hlinkClick r:id="rId3" action="ppaction://hlinksldjump"/>
            </a:endParaRPr>
          </a:p>
        </p:txBody>
      </p:sp>
      <p:sp>
        <p:nvSpPr>
          <p:cNvPr id="758" name="Google Shape;758;p36"/>
          <p:cNvSpPr txBox="1">
            <a:spLocks noGrp="1"/>
          </p:cNvSpPr>
          <p:nvPr>
            <p:ph type="title" idx="2"/>
          </p:nvPr>
        </p:nvSpPr>
        <p:spPr>
          <a:xfrm>
            <a:off x="527472" y="1459275"/>
            <a:ext cx="833327" cy="66833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vi-VN" sz="2500"/>
              <a:t>4.1</a:t>
            </a:r>
            <a:endParaRPr sz="2500"/>
          </a:p>
        </p:txBody>
      </p:sp>
      <p:sp>
        <p:nvSpPr>
          <p:cNvPr id="4" name="Google Shape;536;p33">
            <a:extLst>
              <a:ext uri="{FF2B5EF4-FFF2-40B4-BE49-F238E27FC236}">
                <a16:creationId xmlns:a16="http://schemas.microsoft.com/office/drawing/2014/main" id="{8751E531-54AC-AB27-F71D-37A7A94A199D}"/>
              </a:ext>
            </a:extLst>
          </p:cNvPr>
          <p:cNvSpPr txBox="1">
            <a:spLocks/>
          </p:cNvSpPr>
          <p:nvPr/>
        </p:nvSpPr>
        <p:spPr>
          <a:xfrm>
            <a:off x="231201" y="4862603"/>
            <a:ext cx="3067673" cy="28089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000" b="1">
                <a:latin typeface="Nunito" pitchFamily="2" charset="-93"/>
              </a:rPr>
              <a:t>CS523 – Cấu trúc dữ liệu và giải thuật nâng cao</a:t>
            </a:r>
          </a:p>
        </p:txBody>
      </p:sp>
      <p:sp>
        <p:nvSpPr>
          <p:cNvPr id="5" name="Google Shape;536;p33">
            <a:extLst>
              <a:ext uri="{FF2B5EF4-FFF2-40B4-BE49-F238E27FC236}">
                <a16:creationId xmlns:a16="http://schemas.microsoft.com/office/drawing/2014/main" id="{4E19414C-D5EB-D5D2-C107-ED742E688754}"/>
              </a:ext>
            </a:extLst>
          </p:cNvPr>
          <p:cNvSpPr txBox="1">
            <a:spLocks/>
          </p:cNvSpPr>
          <p:nvPr/>
        </p:nvSpPr>
        <p:spPr>
          <a:xfrm>
            <a:off x="3469520" y="255672"/>
            <a:ext cx="2204959" cy="4125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6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vi-VN" sz="1400" b="1">
                <a:latin typeface="Nunito" pitchFamily="2" charset="-93"/>
              </a:rPr>
              <a:t>Chủ đề: Red-Black Tree</a:t>
            </a:r>
          </a:p>
        </p:txBody>
      </p:sp>
      <p:sp>
        <p:nvSpPr>
          <p:cNvPr id="8" name="Google Shape;756;p36">
            <a:hlinkClick r:id="rId4" action="ppaction://hlinksldjump"/>
            <a:extLst>
              <a:ext uri="{FF2B5EF4-FFF2-40B4-BE49-F238E27FC236}">
                <a16:creationId xmlns:a16="http://schemas.microsoft.com/office/drawing/2014/main" id="{815839C8-2D37-4BBF-42EC-F5040ED68E3C}"/>
              </a:ext>
            </a:extLst>
          </p:cNvPr>
          <p:cNvSpPr txBox="1">
            <a:spLocks/>
          </p:cNvSpPr>
          <p:nvPr/>
        </p:nvSpPr>
        <p:spPr>
          <a:xfrm>
            <a:off x="1360798" y="1364516"/>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en-US" sz="2500" u="sng"/>
              <a:t>Tại sao lại dùng CTDL Red-Black Tree?</a:t>
            </a:r>
            <a:endParaRPr lang="vi-VN" sz="2500" u="sng"/>
          </a:p>
        </p:txBody>
      </p:sp>
      <p:sp>
        <p:nvSpPr>
          <p:cNvPr id="9" name="Google Shape;758;p36">
            <a:extLst>
              <a:ext uri="{FF2B5EF4-FFF2-40B4-BE49-F238E27FC236}">
                <a16:creationId xmlns:a16="http://schemas.microsoft.com/office/drawing/2014/main" id="{090BC79D-149E-AD2C-CAC4-F41DAF79D691}"/>
              </a:ext>
            </a:extLst>
          </p:cNvPr>
          <p:cNvSpPr txBox="1">
            <a:spLocks/>
          </p:cNvSpPr>
          <p:nvPr/>
        </p:nvSpPr>
        <p:spPr>
          <a:xfrm>
            <a:off x="527471" y="2239340"/>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4.2</a:t>
            </a:r>
            <a:endParaRPr lang="en" sz="2500"/>
          </a:p>
        </p:txBody>
      </p:sp>
      <p:sp>
        <p:nvSpPr>
          <p:cNvPr id="10" name="Google Shape;756;p36">
            <a:extLst>
              <a:ext uri="{FF2B5EF4-FFF2-40B4-BE49-F238E27FC236}">
                <a16:creationId xmlns:a16="http://schemas.microsoft.com/office/drawing/2014/main" id="{1279586B-CF89-2559-20D4-79B7338E128A}"/>
              </a:ext>
            </a:extLst>
          </p:cNvPr>
          <p:cNvSpPr txBox="1">
            <a:spLocks/>
          </p:cNvSpPr>
          <p:nvPr/>
        </p:nvSpPr>
        <p:spPr>
          <a:xfrm>
            <a:off x="316800" y="461950"/>
            <a:ext cx="8560799" cy="841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pPr algn="ctr"/>
            <a:r>
              <a:rPr lang="vi-VN" sz="3200"/>
              <a:t>ƯU ĐIỂM – NHƯỢC ĐIỂM</a:t>
            </a:r>
            <a:endParaRPr lang="vi-VN" sz="3000"/>
          </a:p>
        </p:txBody>
      </p:sp>
      <p:sp>
        <p:nvSpPr>
          <p:cNvPr id="3" name="Google Shape;756;p36">
            <a:hlinkClick r:id="rId5" action="ppaction://hlinksldjump"/>
            <a:extLst>
              <a:ext uri="{FF2B5EF4-FFF2-40B4-BE49-F238E27FC236}">
                <a16:creationId xmlns:a16="http://schemas.microsoft.com/office/drawing/2014/main" id="{3AE21F1D-0EAD-27E7-F5F6-FCCD1AE80D54}"/>
              </a:ext>
            </a:extLst>
          </p:cNvPr>
          <p:cNvSpPr txBox="1">
            <a:spLocks/>
          </p:cNvSpPr>
          <p:nvPr/>
        </p:nvSpPr>
        <p:spPr>
          <a:xfrm>
            <a:off x="1441694" y="2980410"/>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Ưu điểm</a:t>
            </a:r>
          </a:p>
        </p:txBody>
      </p:sp>
      <p:sp>
        <p:nvSpPr>
          <p:cNvPr id="6" name="Google Shape;758;p36">
            <a:extLst>
              <a:ext uri="{FF2B5EF4-FFF2-40B4-BE49-F238E27FC236}">
                <a16:creationId xmlns:a16="http://schemas.microsoft.com/office/drawing/2014/main" id="{EDBF4E50-54C0-8C02-09D1-C200E740D7C5}"/>
              </a:ext>
            </a:extLst>
          </p:cNvPr>
          <p:cNvSpPr txBox="1">
            <a:spLocks/>
          </p:cNvSpPr>
          <p:nvPr/>
        </p:nvSpPr>
        <p:spPr>
          <a:xfrm>
            <a:off x="527471" y="3067141"/>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4.3</a:t>
            </a:r>
            <a:endParaRPr lang="en" sz="2500"/>
          </a:p>
        </p:txBody>
      </p:sp>
      <p:sp>
        <p:nvSpPr>
          <p:cNvPr id="7" name="Google Shape;756;p36">
            <a:hlinkClick r:id="rId6" action="ppaction://hlinksldjump"/>
            <a:extLst>
              <a:ext uri="{FF2B5EF4-FFF2-40B4-BE49-F238E27FC236}">
                <a16:creationId xmlns:a16="http://schemas.microsoft.com/office/drawing/2014/main" id="{54E89F01-2886-FC37-8A6E-CDC10AFC35C1}"/>
              </a:ext>
            </a:extLst>
          </p:cNvPr>
          <p:cNvSpPr txBox="1">
            <a:spLocks/>
          </p:cNvSpPr>
          <p:nvPr/>
        </p:nvSpPr>
        <p:spPr>
          <a:xfrm>
            <a:off x="1441694" y="3849547"/>
            <a:ext cx="7174831" cy="75507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Montserrat"/>
              <a:buNone/>
              <a:defRPr sz="4800" b="1" i="0" u="none" strike="noStrike" cap="none">
                <a:solidFill>
                  <a:schemeClr val="dk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3600"/>
              <a:buFont typeface="DM Sans"/>
              <a:buNone/>
              <a:defRPr sz="3600" b="1" i="0" u="none" strike="noStrike" cap="none">
                <a:solidFill>
                  <a:schemeClr val="dk1"/>
                </a:solidFill>
                <a:latin typeface="DM Sans"/>
                <a:ea typeface="DM Sans"/>
                <a:cs typeface="DM Sans"/>
                <a:sym typeface="DM Sans"/>
              </a:defRPr>
            </a:lvl9pPr>
          </a:lstStyle>
          <a:p>
            <a:r>
              <a:rPr lang="vi-VN" sz="2500" u="sng"/>
              <a:t>Nhược điểm</a:t>
            </a:r>
          </a:p>
        </p:txBody>
      </p:sp>
      <p:sp>
        <p:nvSpPr>
          <p:cNvPr id="11" name="Google Shape;758;p36">
            <a:extLst>
              <a:ext uri="{FF2B5EF4-FFF2-40B4-BE49-F238E27FC236}">
                <a16:creationId xmlns:a16="http://schemas.microsoft.com/office/drawing/2014/main" id="{BBD6B3C7-E361-E045-A0BD-D0CFF7180884}"/>
              </a:ext>
            </a:extLst>
          </p:cNvPr>
          <p:cNvSpPr txBox="1">
            <a:spLocks/>
          </p:cNvSpPr>
          <p:nvPr/>
        </p:nvSpPr>
        <p:spPr>
          <a:xfrm>
            <a:off x="527471" y="3936278"/>
            <a:ext cx="833327" cy="66833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Montserrat"/>
              <a:buNone/>
              <a:defRPr sz="6000" b="1" i="0" u="none" strike="noStrike" cap="none">
                <a:solidFill>
                  <a:schemeClr val="accent1"/>
                </a:solidFill>
                <a:latin typeface="Montserrat"/>
                <a:ea typeface="Montserrat"/>
                <a:cs typeface="Montserrat"/>
                <a:sym typeface="Montserrat"/>
              </a:defRPr>
            </a:lvl1pPr>
            <a:lvl2pPr marR="0" lvl="1"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2pPr>
            <a:lvl3pPr marR="0" lvl="2"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3pPr>
            <a:lvl4pPr marR="0" lvl="3"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4pPr>
            <a:lvl5pPr marR="0" lvl="4"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5pPr>
            <a:lvl6pPr marR="0" lvl="5"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6pPr>
            <a:lvl7pPr marR="0" lvl="6"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7pPr>
            <a:lvl8pPr marR="0" lvl="7"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8pPr>
            <a:lvl9pPr marR="0" lvl="8" algn="ctr" rtl="0">
              <a:lnSpc>
                <a:spcPct val="100000"/>
              </a:lnSpc>
              <a:spcBef>
                <a:spcPts val="0"/>
              </a:spcBef>
              <a:spcAft>
                <a:spcPts val="0"/>
              </a:spcAft>
              <a:buClr>
                <a:schemeClr val="dk1"/>
              </a:buClr>
              <a:buSzPts val="6000"/>
              <a:buFont typeface="DM Sans"/>
              <a:buNone/>
              <a:defRPr sz="6000" b="1" i="0" u="none" strike="noStrike" cap="none">
                <a:solidFill>
                  <a:schemeClr val="dk1"/>
                </a:solidFill>
                <a:latin typeface="DM Sans"/>
                <a:ea typeface="DM Sans"/>
                <a:cs typeface="DM Sans"/>
                <a:sym typeface="DM Sans"/>
              </a:defRPr>
            </a:lvl9pPr>
          </a:lstStyle>
          <a:p>
            <a:r>
              <a:rPr lang="vi-VN" sz="2500"/>
              <a:t>4.4</a:t>
            </a:r>
            <a:endParaRPr lang="en" sz="2500"/>
          </a:p>
        </p:txBody>
      </p:sp>
      <p:sp>
        <p:nvSpPr>
          <p:cNvPr id="12" name="TextBox 11">
            <a:extLst>
              <a:ext uri="{FF2B5EF4-FFF2-40B4-BE49-F238E27FC236}">
                <a16:creationId xmlns:a16="http://schemas.microsoft.com/office/drawing/2014/main" id="{968E95C4-D840-D107-3C67-E86462E6EE8F}"/>
              </a:ext>
            </a:extLst>
          </p:cNvPr>
          <p:cNvSpPr txBox="1"/>
          <p:nvPr/>
        </p:nvSpPr>
        <p:spPr>
          <a:xfrm>
            <a:off x="7802881" y="318175"/>
            <a:ext cx="688847" cy="246221"/>
          </a:xfrm>
          <a:prstGeom prst="rect">
            <a:avLst/>
          </a:prstGeom>
          <a:noFill/>
        </p:spPr>
        <p:txBody>
          <a:bodyPr wrap="square" rtlCol="0">
            <a:spAutoFit/>
          </a:bodyPr>
          <a:lstStyle/>
          <a:p>
            <a:r>
              <a:rPr lang="vi-VN" sz="1000" b="1">
                <a:latin typeface="Nunito" pitchFamily="2" charset="-93"/>
              </a:rPr>
              <a:t>Page 99</a:t>
            </a:r>
          </a:p>
        </p:txBody>
      </p:sp>
    </p:spTree>
    <p:extLst>
      <p:ext uri="{BB962C8B-B14F-4D97-AF65-F5344CB8AC3E}">
        <p14:creationId xmlns:p14="http://schemas.microsoft.com/office/powerpoint/2010/main" val="319679676"/>
      </p:ext>
    </p:extLst>
  </p:cSld>
  <p:clrMapOvr>
    <a:masterClrMapping/>
  </p:clrMapOvr>
  <p:transition spd="slow">
    <p:push dir="u"/>
  </p:transition>
</p:sld>
</file>

<file path=ppt/theme/theme1.xml><?xml version="1.0" encoding="utf-8"?>
<a:theme xmlns:a="http://schemas.openxmlformats.org/drawingml/2006/main" name="Computer Workshop for Beginners by Slidesgo">
  <a:themeElements>
    <a:clrScheme name="Simple Light">
      <a:dk1>
        <a:srgbClr val="112E54"/>
      </a:dk1>
      <a:lt1>
        <a:srgbClr val="AEE2F4"/>
      </a:lt1>
      <a:dk2>
        <a:srgbClr val="FFE188"/>
      </a:dk2>
      <a:lt2>
        <a:srgbClr val="FF93A9"/>
      </a:lt2>
      <a:accent1>
        <a:srgbClr val="FF6180"/>
      </a:accent1>
      <a:accent2>
        <a:srgbClr val="F5FBFF"/>
      </a:accent2>
      <a:accent3>
        <a:srgbClr val="00C7E6"/>
      </a:accent3>
      <a:accent4>
        <a:srgbClr val="356B90"/>
      </a:accent4>
      <a:accent5>
        <a:srgbClr val="866AAC"/>
      </a:accent5>
      <a:accent6>
        <a:srgbClr val="3E285A"/>
      </a:accent6>
      <a:hlink>
        <a:srgbClr val="112E5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8345</Words>
  <Application>Microsoft Office PowerPoint</Application>
  <PresentationFormat>On-screen Show (16:9)</PresentationFormat>
  <Paragraphs>1632</Paragraphs>
  <Slides>124</Slides>
  <Notes>124</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124</vt:i4>
      </vt:variant>
    </vt:vector>
  </HeadingPairs>
  <TitlesOfParts>
    <vt:vector size="138" baseType="lpstr">
      <vt:lpstr>Open Sans</vt:lpstr>
      <vt:lpstr>Nunito</vt:lpstr>
      <vt:lpstr>Montserrat</vt:lpstr>
      <vt:lpstr>Arial</vt:lpstr>
      <vt:lpstr>Wingdings</vt:lpstr>
      <vt:lpstr>Inter</vt:lpstr>
      <vt:lpstr>Cambria Math</vt:lpstr>
      <vt:lpstr>Nunito Black</vt:lpstr>
      <vt:lpstr>PT Sans</vt:lpstr>
      <vt:lpstr>Times New Roman</vt:lpstr>
      <vt:lpstr>Nunito Light</vt:lpstr>
      <vt:lpstr>DM Sans</vt:lpstr>
      <vt:lpstr>Bebas Neue</vt:lpstr>
      <vt:lpstr>Computer Workshop for Beginners by Slidesgo</vt:lpstr>
      <vt:lpstr>Chủ đề: Red-Black Tree</vt:lpstr>
      <vt:lpstr>NHÓM 14</vt:lpstr>
      <vt:lpstr>NỘI DUNG</vt:lpstr>
      <vt:lpstr>GIỚI THIỆU</vt:lpstr>
      <vt:lpstr>Binary Search Tree</vt:lpstr>
      <vt:lpstr>BINARY SEARCH TREE (BST)</vt:lpstr>
      <vt:lpstr>BINARY SEARCH TREE (BST)</vt:lpstr>
      <vt:lpstr>BINARY SEARCH TREE</vt:lpstr>
      <vt:lpstr>BINARY SEARCH TREE (BST)</vt:lpstr>
      <vt:lpstr>SELF-BALANCED BINARY SEARCH TREE</vt:lpstr>
      <vt:lpstr>SELF-BALANCED BINARY SEARCH TREE</vt:lpstr>
      <vt:lpstr>ĐỊNH NGHĨA - QUY TẮC</vt:lpstr>
      <vt:lpstr>Định nghĩa</vt:lpstr>
      <vt:lpstr>RED-BLACK TREE (Cây đỏ đen)</vt:lpstr>
      <vt:lpstr>LỊCH SỬ</vt:lpstr>
      <vt:lpstr>LỊCH SỬ</vt:lpstr>
      <vt:lpstr>RED-BLACK TREE (Cây đỏ đen)</vt:lpstr>
      <vt:lpstr>RED-BLACK TREE (Cây đỏ đen)</vt:lpstr>
      <vt:lpstr>RED-BLACK TREE (Cây đỏ đen)</vt:lpstr>
      <vt:lpstr>RED-BLACK TREE (Cây đỏ đen)</vt:lpstr>
      <vt:lpstr>RED-BLACK TREE (Cây đỏ đen)</vt:lpstr>
      <vt:lpstr>THUỘC TÍNH</vt:lpstr>
      <vt:lpstr>QUY TẮC</vt:lpstr>
      <vt:lpstr>Thao tác</vt:lpstr>
      <vt:lpstr>Rotate – Recolor Case</vt:lpstr>
      <vt:lpstr>THAO TÁC TRÊN CÂY</vt:lpstr>
      <vt:lpstr>SEARCH - TÌM KIẾM</vt:lpstr>
      <vt:lpstr>PowerPoint Presentation</vt:lpstr>
      <vt:lpstr>QUY TẮC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THÊM – INSERT</vt:lpstr>
      <vt:lpstr>THÊM – INSERT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INSERT - THÊM</vt:lpstr>
      <vt:lpstr>PowerPoint Presentation</vt:lpstr>
      <vt:lpstr>PowerPoint Presentation</vt:lpstr>
      <vt:lpstr>XÓA - DELETE</vt:lpstr>
      <vt:lpstr>XÓA - DELETE</vt:lpstr>
      <vt:lpstr>XÓA - DELETE</vt:lpstr>
      <vt:lpstr>XÓA - DELETE</vt:lpstr>
      <vt:lpstr>XÓA - DELETE</vt:lpstr>
      <vt:lpstr>XÓA - DELETE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XÓA - DELETE</vt:lpstr>
      <vt:lpstr>PowerPoint Presentation</vt:lpstr>
      <vt:lpstr>PowerPoint Presentation</vt:lpstr>
      <vt:lpstr>PowerPoint Presentation</vt:lpstr>
      <vt:lpstr>ƯU ĐIỂM -  NHƯỢC ĐIỂM</vt:lpstr>
      <vt:lpstr>So sánh AVL Tree và Red-Black Tree</vt:lpstr>
      <vt:lpstr>TẠI SAO LẠI DÙNG RED-BLACK TREE?</vt:lpstr>
      <vt:lpstr>TẠI SAO LẠI DÙNG RED-BLACK TREE?</vt:lpstr>
      <vt:lpstr>PowerPoint Presentation</vt:lpstr>
      <vt:lpstr>Red-Black Tree vs. AVL Tree</vt:lpstr>
      <vt:lpstr>ƯU ĐIỂM</vt:lpstr>
      <vt:lpstr>NHƯỢC ĐIỂM</vt:lpstr>
      <vt:lpstr>ỨNG DỤNG</vt:lpstr>
      <vt:lpstr>C++ Library</vt:lpstr>
      <vt:lpstr>Java Collections Framework</vt:lpstr>
      <vt:lpstr>Java Collections Framework</vt:lpstr>
      <vt:lpstr>Java Collections Framework</vt:lpstr>
      <vt:lpstr>Java Collections Framework</vt:lpstr>
      <vt:lpstr>Java Collections Framework</vt:lpstr>
      <vt:lpstr>C++ LIBRARY</vt:lpstr>
      <vt:lpstr>LINUX KERNEL</vt:lpstr>
      <vt:lpstr>LINUX KERNEL</vt:lpstr>
      <vt:lpstr>MACHINE LEARNING</vt:lpstr>
      <vt:lpstr>PowerPoint Presentation</vt:lpstr>
      <vt:lpstr>BIỂN THỂ</vt:lpstr>
      <vt:lpstr>LEAF-LEANING RED-BLACK TREE (LLRB)</vt:lpstr>
      <vt:lpstr>LEAF-LEANING RED-BLACK TREE (LLRB)</vt:lpstr>
      <vt:lpstr>NGUỒN THAM KHẢO</vt:lpstr>
      <vt:lpstr>NGUỒN THAM KHẢO</vt:lpstr>
      <vt:lpstr>Q&amp;A - DEMO</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Red-Black Tree</dc:title>
  <cp:lastModifiedBy>Nguyễn Thái Thành Long</cp:lastModifiedBy>
  <cp:revision>41</cp:revision>
  <dcterms:modified xsi:type="dcterms:W3CDTF">2023-12-24T05:25:11Z</dcterms:modified>
</cp:coreProperties>
</file>